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0" r:id="rId2"/>
    <p:sldId id="273" r:id="rId3"/>
    <p:sldId id="274" r:id="rId4"/>
    <p:sldId id="289" r:id="rId5"/>
    <p:sldId id="291" r:id="rId6"/>
    <p:sldId id="278" r:id="rId7"/>
    <p:sldId id="314" r:id="rId8"/>
    <p:sldId id="282" r:id="rId9"/>
    <p:sldId id="284" r:id="rId10"/>
    <p:sldId id="298" r:id="rId11"/>
    <p:sldId id="300" r:id="rId12"/>
    <p:sldId id="306" r:id="rId13"/>
    <p:sldId id="312" r:id="rId14"/>
    <p:sldId id="299" r:id="rId15"/>
    <p:sldId id="309" r:id="rId16"/>
    <p:sldId id="301" r:id="rId17"/>
    <p:sldId id="302" r:id="rId18"/>
    <p:sldId id="303" r:id="rId19"/>
    <p:sldId id="307" r:id="rId20"/>
    <p:sldId id="288" r:id="rId21"/>
    <p:sldId id="293" r:id="rId22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C26E9-5C4A-428C-A8E8-401D05876AFF}" v="38" dt="2025-04-02T21:43:25.520"/>
    <p1510:client id="{E2C75911-DBA4-4E62-965C-AF22C2ACA3DB}" v="129" dt="2025-04-02T21:50:19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60541" autoAdjust="0"/>
  </p:normalViewPr>
  <p:slideViewPr>
    <p:cSldViewPr snapToObjects="1">
      <p:cViewPr varScale="1">
        <p:scale>
          <a:sx n="38" d="100"/>
          <a:sy n="38" d="100"/>
        </p:scale>
        <p:origin x="1796" y="40"/>
      </p:cViewPr>
      <p:guideLst>
        <p:guide orient="horz" pos="709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9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Objects="1">
      <p:cViewPr varScale="1">
        <p:scale>
          <a:sx n="129" d="100"/>
          <a:sy n="129" d="100"/>
        </p:scale>
        <p:origin x="50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 Meier" userId="e9c0cad6c274b452" providerId="LiveId" clId="{7B8C26E9-5C4A-428C-A8E8-401D05876AFF}"/>
    <pc:docChg chg="undo custSel addSld modSld">
      <pc:chgData name="Joel Meier" userId="e9c0cad6c274b452" providerId="LiveId" clId="{7B8C26E9-5C4A-428C-A8E8-401D05876AFF}" dt="2025-04-03T08:28:23.258" v="283" actId="20577"/>
      <pc:docMkLst>
        <pc:docMk/>
      </pc:docMkLst>
      <pc:sldChg chg="modSp mod">
        <pc:chgData name="Joel Meier" userId="e9c0cad6c274b452" providerId="LiveId" clId="{7B8C26E9-5C4A-428C-A8E8-401D05876AFF}" dt="2025-04-03T08:28:23.258" v="283" actId="20577"/>
        <pc:sldMkLst>
          <pc:docMk/>
          <pc:sldMk cId="3565491165" sldId="270"/>
        </pc:sldMkLst>
        <pc:spChg chg="mod">
          <ac:chgData name="Joel Meier" userId="e9c0cad6c274b452" providerId="LiveId" clId="{7B8C26E9-5C4A-428C-A8E8-401D05876AFF}" dt="2025-04-03T08:28:23.258" v="283" actId="20577"/>
          <ac:spMkLst>
            <pc:docMk/>
            <pc:sldMk cId="3565491165" sldId="270"/>
            <ac:spMk id="3" creationId="{9EF5A8E7-9221-76EB-1BC2-990830E07F6D}"/>
          </ac:spMkLst>
        </pc:spChg>
      </pc:sldChg>
      <pc:sldChg chg="modSp mod">
        <pc:chgData name="Joel Meier" userId="e9c0cad6c274b452" providerId="LiveId" clId="{7B8C26E9-5C4A-428C-A8E8-401D05876AFF}" dt="2025-04-02T21:43:25.520" v="123" actId="20577"/>
        <pc:sldMkLst>
          <pc:docMk/>
          <pc:sldMk cId="1566075193" sldId="273"/>
        </pc:sldMkLst>
        <pc:spChg chg="mod">
          <ac:chgData name="Joel Meier" userId="e9c0cad6c274b452" providerId="LiveId" clId="{7B8C26E9-5C4A-428C-A8E8-401D05876AFF}" dt="2025-04-02T21:43:25.520" v="123" actId="20577"/>
          <ac:spMkLst>
            <pc:docMk/>
            <pc:sldMk cId="1566075193" sldId="273"/>
            <ac:spMk id="3" creationId="{31EA10B7-C3D7-1D20-455D-16051B1CF823}"/>
          </ac:spMkLst>
        </pc:spChg>
      </pc:sldChg>
      <pc:sldChg chg="modSp mod">
        <pc:chgData name="Joel Meier" userId="e9c0cad6c274b452" providerId="LiveId" clId="{7B8C26E9-5C4A-428C-A8E8-401D05876AFF}" dt="2025-03-27T13:11:51.146" v="83" actId="20577"/>
        <pc:sldMkLst>
          <pc:docMk/>
          <pc:sldMk cId="1664705030" sldId="274"/>
        </pc:sldMkLst>
        <pc:spChg chg="mod">
          <ac:chgData name="Joel Meier" userId="e9c0cad6c274b452" providerId="LiveId" clId="{7B8C26E9-5C4A-428C-A8E8-401D05876AFF}" dt="2025-03-27T13:11:51.146" v="83" actId="20577"/>
          <ac:spMkLst>
            <pc:docMk/>
            <pc:sldMk cId="1664705030" sldId="274"/>
            <ac:spMk id="17" creationId="{685BEE92-7210-B5F8-B886-36CDC15F7B0D}"/>
          </ac:spMkLst>
        </pc:spChg>
      </pc:sldChg>
      <pc:sldChg chg="addSp delSp modSp mod modClrScheme chgLayout">
        <pc:chgData name="Joel Meier" userId="e9c0cad6c274b452" providerId="LiveId" clId="{7B8C26E9-5C4A-428C-A8E8-401D05876AFF}" dt="2025-04-03T06:59:36.481" v="248" actId="700"/>
        <pc:sldMkLst>
          <pc:docMk/>
          <pc:sldMk cId="3663394554" sldId="285"/>
        </pc:sldMkLst>
        <pc:spChg chg="mod or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2" creationId="{C8B7200D-ACE2-2916-CB5A-214DAD62C7BC}"/>
          </ac:spMkLst>
        </pc:spChg>
        <pc:spChg chg="del mod">
          <ac:chgData name="Joel Meier" userId="e9c0cad6c274b452" providerId="LiveId" clId="{7B8C26E9-5C4A-428C-A8E8-401D05876AFF}" dt="2025-04-03T06:59:19.770" v="246" actId="21"/>
          <ac:spMkLst>
            <pc:docMk/>
            <pc:sldMk cId="3663394554" sldId="285"/>
            <ac:spMk id="3" creationId="{D5BBAA5E-A465-B123-B35D-57E08F6A7981}"/>
          </ac:spMkLst>
        </pc:spChg>
        <pc:spChg chg="mod or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4" creationId="{55BE070E-9C2F-6A27-0678-8DD7F7ED2582}"/>
          </ac:spMkLst>
        </pc:spChg>
        <pc:spChg chg="mod or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5" creationId="{C6D2C013-ABB0-DF93-D7EA-FC168AB77F4F}"/>
          </ac:spMkLst>
        </pc:spChg>
        <pc:spChg chg="mod or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6" creationId="{F8974455-AEAB-B455-C671-72501E230F72}"/>
          </ac:spMkLst>
        </pc:spChg>
        <pc:spChg chg="add del mod">
          <ac:chgData name="Joel Meier" userId="e9c0cad6c274b452" providerId="LiveId" clId="{7B8C26E9-5C4A-428C-A8E8-401D05876AFF}" dt="2025-04-03T06:59:04.255" v="226" actId="478"/>
          <ac:spMkLst>
            <pc:docMk/>
            <pc:sldMk cId="3663394554" sldId="285"/>
            <ac:spMk id="9" creationId="{153A177B-5607-42D8-4C58-90BF04244CC2}"/>
          </ac:spMkLst>
        </pc:spChg>
        <pc:spChg chg="add del mo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11" creationId="{F4F9015B-324E-A5F8-A2B3-51AD6F145417}"/>
          </ac:spMkLst>
        </pc:spChg>
        <pc:spChg chg="mod or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18" creationId="{6F1EC470-8224-96FC-7AEC-D0908AE6346E}"/>
          </ac:spMkLst>
        </pc:spChg>
        <pc:graphicFrameChg chg="add del">
          <ac:chgData name="Joel Meier" userId="e9c0cad6c274b452" providerId="LiveId" clId="{7B8C26E9-5C4A-428C-A8E8-401D05876AFF}" dt="2025-04-03T06:59:28.363" v="247" actId="478"/>
          <ac:graphicFrameMkLst>
            <pc:docMk/>
            <pc:sldMk cId="3663394554" sldId="285"/>
            <ac:graphicFrameMk id="8" creationId="{36FB67DF-6B44-C4AC-40B8-49DFAE82285E}"/>
          </ac:graphicFrameMkLst>
        </pc:graphicFrameChg>
      </pc:sldChg>
      <pc:sldChg chg="modSp mod">
        <pc:chgData name="Joel Meier" userId="e9c0cad6c274b452" providerId="LiveId" clId="{7B8C26E9-5C4A-428C-A8E8-401D05876AFF}" dt="2025-04-03T07:00:00.461" v="250" actId="20577"/>
        <pc:sldMkLst>
          <pc:docMk/>
          <pc:sldMk cId="4078323800" sldId="286"/>
        </pc:sldMkLst>
        <pc:spChg chg="mod">
          <ac:chgData name="Joel Meier" userId="e9c0cad6c274b452" providerId="LiveId" clId="{7B8C26E9-5C4A-428C-A8E8-401D05876AFF}" dt="2025-04-03T07:00:00.461" v="250" actId="20577"/>
          <ac:spMkLst>
            <pc:docMk/>
            <pc:sldMk cId="4078323800" sldId="286"/>
            <ac:spMk id="3" creationId="{70E3E153-0807-C5AC-F8C0-67DADB673FB7}"/>
          </ac:spMkLst>
        </pc:spChg>
      </pc:sldChg>
      <pc:sldChg chg="modSp mod">
        <pc:chgData name="Joel Meier" userId="e9c0cad6c274b452" providerId="LiveId" clId="{7B8C26E9-5C4A-428C-A8E8-401D05876AFF}" dt="2025-04-03T07:00:17.612" v="252" actId="1076"/>
        <pc:sldMkLst>
          <pc:docMk/>
          <pc:sldMk cId="2558543951" sldId="287"/>
        </pc:sldMkLst>
        <pc:picChg chg="mod">
          <ac:chgData name="Joel Meier" userId="e9c0cad6c274b452" providerId="LiveId" clId="{7B8C26E9-5C4A-428C-A8E8-401D05876AFF}" dt="2025-04-03T07:00:17.612" v="252" actId="1076"/>
          <ac:picMkLst>
            <pc:docMk/>
            <pc:sldMk cId="2558543951" sldId="287"/>
            <ac:picMk id="7" creationId="{FA9630DF-3A64-67F7-F1DB-ADC855E812C9}"/>
          </ac:picMkLst>
        </pc:picChg>
      </pc:sldChg>
      <pc:sldChg chg="modSp mod">
        <pc:chgData name="Joel Meier" userId="e9c0cad6c274b452" providerId="LiveId" clId="{7B8C26E9-5C4A-428C-A8E8-401D05876AFF}" dt="2025-04-03T06:18:21.367" v="159"/>
        <pc:sldMkLst>
          <pc:docMk/>
          <pc:sldMk cId="2462002168" sldId="289"/>
        </pc:sldMkLst>
        <pc:spChg chg="mod">
          <ac:chgData name="Joel Meier" userId="e9c0cad6c274b452" providerId="LiveId" clId="{7B8C26E9-5C4A-428C-A8E8-401D05876AFF}" dt="2025-04-03T06:18:21.367" v="159"/>
          <ac:spMkLst>
            <pc:docMk/>
            <pc:sldMk cId="2462002168" sldId="289"/>
            <ac:spMk id="13" creationId="{ED97B204-3954-A0E3-E20D-A215526F705B}"/>
          </ac:spMkLst>
        </pc:spChg>
      </pc:sldChg>
      <pc:sldChg chg="modSp mod">
        <pc:chgData name="Joel Meier" userId="e9c0cad6c274b452" providerId="LiveId" clId="{7B8C26E9-5C4A-428C-A8E8-401D05876AFF}" dt="2025-04-03T07:00:08.230" v="251" actId="20577"/>
        <pc:sldMkLst>
          <pc:docMk/>
          <pc:sldMk cId="974423061" sldId="294"/>
        </pc:sldMkLst>
        <pc:spChg chg="mod">
          <ac:chgData name="Joel Meier" userId="e9c0cad6c274b452" providerId="LiveId" clId="{7B8C26E9-5C4A-428C-A8E8-401D05876AFF}" dt="2025-04-03T07:00:08.230" v="251" actId="20577"/>
          <ac:spMkLst>
            <pc:docMk/>
            <pc:sldMk cId="974423061" sldId="294"/>
            <ac:spMk id="3" creationId="{10F481D5-1C33-3A3E-2AB1-C2809F3DAB54}"/>
          </ac:spMkLst>
        </pc:spChg>
      </pc:sldChg>
      <pc:sldChg chg="addSp modSp add mod">
        <pc:chgData name="Joel Meier" userId="e9c0cad6c274b452" providerId="LiveId" clId="{7B8C26E9-5C4A-428C-A8E8-401D05876AFF}" dt="2025-04-02T21:43:02.364" v="118" actId="1076"/>
        <pc:sldMkLst>
          <pc:docMk/>
          <pc:sldMk cId="1360313537" sldId="295"/>
        </pc:sldMkLst>
        <pc:spChg chg="mod">
          <ac:chgData name="Joel Meier" userId="e9c0cad6c274b452" providerId="LiveId" clId="{7B8C26E9-5C4A-428C-A8E8-401D05876AFF}" dt="2025-04-02T21:42:49.016" v="116" actId="1076"/>
          <ac:spMkLst>
            <pc:docMk/>
            <pc:sldMk cId="1360313537" sldId="295"/>
            <ac:spMk id="7" creationId="{5B4623E4-2D20-334A-7787-2C10881D4048}"/>
          </ac:spMkLst>
        </pc:spChg>
        <pc:spChg chg="add mod">
          <ac:chgData name="Joel Meier" userId="e9c0cad6c274b452" providerId="LiveId" clId="{7B8C26E9-5C4A-428C-A8E8-401D05876AFF}" dt="2025-04-02T21:43:02.364" v="118" actId="1076"/>
          <ac:spMkLst>
            <pc:docMk/>
            <pc:sldMk cId="1360313537" sldId="295"/>
            <ac:spMk id="11" creationId="{1ACA2F55-DF24-E5A2-FA6E-7B1BFFA20A74}"/>
          </ac:spMkLst>
        </pc:spChg>
        <pc:picChg chg="mod">
          <ac:chgData name="Joel Meier" userId="e9c0cad6c274b452" providerId="LiveId" clId="{7B8C26E9-5C4A-428C-A8E8-401D05876AFF}" dt="2025-04-02T21:42:40.200" v="115" actId="1076"/>
          <ac:picMkLst>
            <pc:docMk/>
            <pc:sldMk cId="1360313537" sldId="295"/>
            <ac:picMk id="8" creationId="{AC11F818-4CDE-172A-DF32-9F599C63032E}"/>
          </ac:picMkLst>
        </pc:picChg>
        <pc:picChg chg="add mod">
          <ac:chgData name="Joel Meier" userId="e9c0cad6c274b452" providerId="LiveId" clId="{7B8C26E9-5C4A-428C-A8E8-401D05876AFF}" dt="2025-04-02T21:42:56.684" v="117" actId="1076"/>
          <ac:picMkLst>
            <pc:docMk/>
            <pc:sldMk cId="1360313537" sldId="295"/>
            <ac:picMk id="9" creationId="{DEB95E94-2BBC-B690-63E6-BCB8E3A142AC}"/>
          </ac:picMkLst>
        </pc:picChg>
      </pc:sldChg>
    </pc:docChg>
  </pc:docChgLst>
  <pc:docChgLst>
    <pc:chgData name="Joel Meier" userId="e9c0cad6c274b452" providerId="LiveId" clId="{E2C75911-DBA4-4E62-965C-AF22C2ACA3DB}"/>
    <pc:docChg chg="undo custSel addSld delSld modSld sldOrd modMainMaster">
      <pc:chgData name="Joel Meier" userId="e9c0cad6c274b452" providerId="LiveId" clId="{E2C75911-DBA4-4E62-965C-AF22C2ACA3DB}" dt="2025-04-02T21:50:19.584" v="4952" actId="20577"/>
      <pc:docMkLst>
        <pc:docMk/>
      </pc:docMkLst>
      <pc:sldChg chg="del">
        <pc:chgData name="Joel Meier" userId="e9c0cad6c274b452" providerId="LiveId" clId="{E2C75911-DBA4-4E62-965C-AF22C2ACA3DB}" dt="2025-03-25T09:35:48.381" v="72" actId="47"/>
        <pc:sldMkLst>
          <pc:docMk/>
          <pc:sldMk cId="0" sldId="256"/>
        </pc:sldMkLst>
      </pc:sldChg>
      <pc:sldChg chg="del">
        <pc:chgData name="Joel Meier" userId="e9c0cad6c274b452" providerId="LiveId" clId="{E2C75911-DBA4-4E62-965C-AF22C2ACA3DB}" dt="2025-03-25T09:43:15.765" v="147" actId="47"/>
        <pc:sldMkLst>
          <pc:docMk/>
          <pc:sldMk cId="0" sldId="257"/>
        </pc:sldMkLst>
      </pc:sldChg>
      <pc:sldChg chg="del">
        <pc:chgData name="Joel Meier" userId="e9c0cad6c274b452" providerId="LiveId" clId="{E2C75911-DBA4-4E62-965C-AF22C2ACA3DB}" dt="2025-03-25T09:35:51.917" v="73" actId="47"/>
        <pc:sldMkLst>
          <pc:docMk/>
          <pc:sldMk cId="0" sldId="258"/>
        </pc:sldMkLst>
      </pc:sldChg>
      <pc:sldChg chg="del">
        <pc:chgData name="Joel Meier" userId="e9c0cad6c274b452" providerId="LiveId" clId="{E2C75911-DBA4-4E62-965C-AF22C2ACA3DB}" dt="2025-03-25T09:35:52.715" v="75" actId="47"/>
        <pc:sldMkLst>
          <pc:docMk/>
          <pc:sldMk cId="717608631" sldId="264"/>
        </pc:sldMkLst>
      </pc:sldChg>
      <pc:sldChg chg="del">
        <pc:chgData name="Joel Meier" userId="e9c0cad6c274b452" providerId="LiveId" clId="{E2C75911-DBA4-4E62-965C-AF22C2ACA3DB}" dt="2025-03-25T14:31:23.895" v="2754" actId="47"/>
        <pc:sldMkLst>
          <pc:docMk/>
          <pc:sldMk cId="1404933780" sldId="265"/>
        </pc:sldMkLst>
      </pc:sldChg>
      <pc:sldChg chg="del">
        <pc:chgData name="Joel Meier" userId="e9c0cad6c274b452" providerId="LiveId" clId="{E2C75911-DBA4-4E62-965C-AF22C2ACA3DB}" dt="2025-03-25T09:35:53.290" v="76" actId="47"/>
        <pc:sldMkLst>
          <pc:docMk/>
          <pc:sldMk cId="3029490816" sldId="266"/>
        </pc:sldMkLst>
      </pc:sldChg>
      <pc:sldChg chg="del">
        <pc:chgData name="Joel Meier" userId="e9c0cad6c274b452" providerId="LiveId" clId="{E2C75911-DBA4-4E62-965C-AF22C2ACA3DB}" dt="2025-03-25T09:35:52.265" v="74" actId="47"/>
        <pc:sldMkLst>
          <pc:docMk/>
          <pc:sldMk cId="4190963293" sldId="267"/>
        </pc:sldMkLst>
      </pc:sldChg>
      <pc:sldChg chg="del">
        <pc:chgData name="Joel Meier" userId="e9c0cad6c274b452" providerId="LiveId" clId="{E2C75911-DBA4-4E62-965C-AF22C2ACA3DB}" dt="2025-03-25T09:35:54.734" v="77" actId="47"/>
        <pc:sldMkLst>
          <pc:docMk/>
          <pc:sldMk cId="4084558006" sldId="268"/>
        </pc:sldMkLst>
      </pc:sldChg>
      <pc:sldChg chg="new del">
        <pc:chgData name="Joel Meier" userId="e9c0cad6c274b452" providerId="LiveId" clId="{E2C75911-DBA4-4E62-965C-AF22C2ACA3DB}" dt="2025-03-25T09:41:58.958" v="87" actId="47"/>
        <pc:sldMkLst>
          <pc:docMk/>
          <pc:sldMk cId="1767876882" sldId="269"/>
        </pc:sldMkLst>
      </pc:sldChg>
      <pc:sldChg chg="new del">
        <pc:chgData name="Joel Meier" userId="e9c0cad6c274b452" providerId="LiveId" clId="{E2C75911-DBA4-4E62-965C-AF22C2ACA3DB}" dt="2025-03-25T09:41:51.466" v="83" actId="47"/>
        <pc:sldMkLst>
          <pc:docMk/>
          <pc:sldMk cId="933029808" sldId="270"/>
        </pc:sldMkLst>
      </pc:sldChg>
      <pc:sldChg chg="modSp new mod ord">
        <pc:chgData name="Joel Meier" userId="e9c0cad6c274b452" providerId="LiveId" clId="{E2C75911-DBA4-4E62-965C-AF22C2ACA3DB}" dt="2025-03-25T10:20:44.515" v="546" actId="790"/>
        <pc:sldMkLst>
          <pc:docMk/>
          <pc:sldMk cId="3565491165" sldId="270"/>
        </pc:sldMkLst>
        <pc:spChg chg="mod">
          <ac:chgData name="Joel Meier" userId="e9c0cad6c274b452" providerId="LiveId" clId="{E2C75911-DBA4-4E62-965C-AF22C2ACA3DB}" dt="2025-03-25T10:20:44.515" v="546" actId="790"/>
          <ac:spMkLst>
            <pc:docMk/>
            <pc:sldMk cId="3565491165" sldId="270"/>
            <ac:spMk id="2" creationId="{0EE2A725-9B10-A3E5-E489-9C846545D6A0}"/>
          </ac:spMkLst>
        </pc:spChg>
        <pc:spChg chg="mod">
          <ac:chgData name="Joel Meier" userId="e9c0cad6c274b452" providerId="LiveId" clId="{E2C75911-DBA4-4E62-965C-AF22C2ACA3DB}" dt="2025-03-25T10:20:44.515" v="546" actId="790"/>
          <ac:spMkLst>
            <pc:docMk/>
            <pc:sldMk cId="3565491165" sldId="270"/>
            <ac:spMk id="3" creationId="{9EF5A8E7-9221-76EB-1BC2-990830E07F6D}"/>
          </ac:spMkLst>
        </pc:spChg>
        <pc:spChg chg="mod">
          <ac:chgData name="Joel Meier" userId="e9c0cad6c274b452" providerId="LiveId" clId="{E2C75911-DBA4-4E62-965C-AF22C2ACA3DB}" dt="2025-03-25T10:20:44.515" v="546" actId="790"/>
          <ac:spMkLst>
            <pc:docMk/>
            <pc:sldMk cId="3565491165" sldId="270"/>
            <ac:spMk id="4" creationId="{541C1B45-7B92-01D7-E1C4-BB444A96F0ED}"/>
          </ac:spMkLst>
        </pc:spChg>
        <pc:spChg chg="mod">
          <ac:chgData name="Joel Meier" userId="e9c0cad6c274b452" providerId="LiveId" clId="{E2C75911-DBA4-4E62-965C-AF22C2ACA3DB}" dt="2025-03-25T10:20:44.515" v="546" actId="790"/>
          <ac:spMkLst>
            <pc:docMk/>
            <pc:sldMk cId="3565491165" sldId="270"/>
            <ac:spMk id="5" creationId="{C0996CA4-DDC2-C41E-4CFD-AE24956773EC}"/>
          </ac:spMkLst>
        </pc:spChg>
        <pc:spChg chg="mod">
          <ac:chgData name="Joel Meier" userId="e9c0cad6c274b452" providerId="LiveId" clId="{E2C75911-DBA4-4E62-965C-AF22C2ACA3DB}" dt="2025-03-25T10:20:44.515" v="546" actId="790"/>
          <ac:spMkLst>
            <pc:docMk/>
            <pc:sldMk cId="3565491165" sldId="270"/>
            <ac:spMk id="6" creationId="{0F5A4B67-6C7E-2649-313A-0DAB68E86672}"/>
          </ac:spMkLst>
        </pc:spChg>
      </pc:sldChg>
      <pc:sldChg chg="modSp new del mod ord">
        <pc:chgData name="Joel Meier" userId="e9c0cad6c274b452" providerId="LiveId" clId="{E2C75911-DBA4-4E62-965C-AF22C2ACA3DB}" dt="2025-03-25T09:49:43.710" v="300" actId="47"/>
        <pc:sldMkLst>
          <pc:docMk/>
          <pc:sldMk cId="3566042760" sldId="271"/>
        </pc:sldMkLst>
      </pc:sldChg>
      <pc:sldChg chg="add del">
        <pc:chgData name="Joel Meier" userId="e9c0cad6c274b452" providerId="LiveId" clId="{E2C75911-DBA4-4E62-965C-AF22C2ACA3DB}" dt="2025-03-25T09:49:46.632" v="301" actId="47"/>
        <pc:sldMkLst>
          <pc:docMk/>
          <pc:sldMk cId="2137725815" sldId="272"/>
        </pc:sldMkLst>
      </pc:sldChg>
      <pc:sldChg chg="modSp new mod ord">
        <pc:chgData name="Joel Meier" userId="e9c0cad6c274b452" providerId="LiveId" clId="{E2C75911-DBA4-4E62-965C-AF22C2ACA3DB}" dt="2025-04-01T13:26:30.298" v="4801" actId="20577"/>
        <pc:sldMkLst>
          <pc:docMk/>
          <pc:sldMk cId="1566075193" sldId="273"/>
        </pc:sldMkLst>
        <pc:spChg chg="mod">
          <ac:chgData name="Joel Meier" userId="e9c0cad6c274b452" providerId="LiveId" clId="{E2C75911-DBA4-4E62-965C-AF22C2ACA3DB}" dt="2025-03-25T09:49:42.317" v="299" actId="20577"/>
          <ac:spMkLst>
            <pc:docMk/>
            <pc:sldMk cId="1566075193" sldId="273"/>
            <ac:spMk id="2" creationId="{0B64C458-E8E3-508E-737A-25728B25AB2C}"/>
          </ac:spMkLst>
        </pc:spChg>
        <pc:spChg chg="mod">
          <ac:chgData name="Joel Meier" userId="e9c0cad6c274b452" providerId="LiveId" clId="{E2C75911-DBA4-4E62-965C-AF22C2ACA3DB}" dt="2025-04-01T13:26:30.298" v="4801" actId="20577"/>
          <ac:spMkLst>
            <pc:docMk/>
            <pc:sldMk cId="1566075193" sldId="273"/>
            <ac:spMk id="3" creationId="{31EA10B7-C3D7-1D20-455D-16051B1CF823}"/>
          </ac:spMkLst>
        </pc:spChg>
      </pc:sldChg>
      <pc:sldChg chg="modSp add del mod">
        <pc:chgData name="Joel Meier" userId="e9c0cad6c274b452" providerId="LiveId" clId="{E2C75911-DBA4-4E62-965C-AF22C2ACA3DB}" dt="2025-03-25T09:49:07.383" v="288" actId="47"/>
        <pc:sldMkLst>
          <pc:docMk/>
          <pc:sldMk cId="3581024100" sldId="273"/>
        </pc:sldMkLst>
      </pc:sldChg>
      <pc:sldChg chg="addSp delSp modSp add mod ord modClrScheme chgLayout">
        <pc:chgData name="Joel Meier" userId="e9c0cad6c274b452" providerId="LiveId" clId="{E2C75911-DBA4-4E62-965C-AF22C2ACA3DB}" dt="2025-04-02T21:50:19.584" v="4952" actId="20577"/>
        <pc:sldMkLst>
          <pc:docMk/>
          <pc:sldMk cId="1664705030" sldId="274"/>
        </pc:sldMkLst>
        <pc:spChg chg="mod">
          <ac:chgData name="Joel Meier" userId="e9c0cad6c274b452" providerId="LiveId" clId="{E2C75911-DBA4-4E62-965C-AF22C2ACA3DB}" dt="2025-03-25T10:10:31.304" v="366" actId="20577"/>
          <ac:spMkLst>
            <pc:docMk/>
            <pc:sldMk cId="1664705030" sldId="274"/>
            <ac:spMk id="2" creationId="{68E19123-5155-3322-4D47-E690C839198C}"/>
          </ac:spMkLst>
        </pc:spChg>
        <pc:spChg chg="add mod">
          <ac:chgData name="Joel Meier" userId="e9c0cad6c274b452" providerId="LiveId" clId="{E2C75911-DBA4-4E62-965C-AF22C2ACA3DB}" dt="2025-04-01T13:19:34.547" v="4701" actId="404"/>
          <ac:spMkLst>
            <pc:docMk/>
            <pc:sldMk cId="1664705030" sldId="274"/>
            <ac:spMk id="3" creationId="{2528A7BD-867C-257F-9049-353233E7D563}"/>
          </ac:spMkLst>
        </pc:spChg>
        <pc:spChg chg="mod">
          <ac:chgData name="Joel Meier" userId="e9c0cad6c274b452" providerId="LiveId" clId="{E2C75911-DBA4-4E62-965C-AF22C2ACA3DB}" dt="2025-03-25T10:03:07.996" v="350" actId="26606"/>
          <ac:spMkLst>
            <pc:docMk/>
            <pc:sldMk cId="1664705030" sldId="274"/>
            <ac:spMk id="4" creationId="{0203F3E7-C918-2AC4-10E1-7A25B3373617}"/>
          </ac:spMkLst>
        </pc:spChg>
        <pc:spChg chg="mod">
          <ac:chgData name="Joel Meier" userId="e9c0cad6c274b452" providerId="LiveId" clId="{E2C75911-DBA4-4E62-965C-AF22C2ACA3DB}" dt="2025-03-25T10:03:07.996" v="350" actId="26606"/>
          <ac:spMkLst>
            <pc:docMk/>
            <pc:sldMk cId="1664705030" sldId="274"/>
            <ac:spMk id="5" creationId="{598FFB08-5891-B82F-C097-89303F87BED7}"/>
          </ac:spMkLst>
        </pc:spChg>
        <pc:spChg chg="mod">
          <ac:chgData name="Joel Meier" userId="e9c0cad6c274b452" providerId="LiveId" clId="{E2C75911-DBA4-4E62-965C-AF22C2ACA3DB}" dt="2025-03-25T10:03:07.996" v="350" actId="26606"/>
          <ac:spMkLst>
            <pc:docMk/>
            <pc:sldMk cId="1664705030" sldId="274"/>
            <ac:spMk id="6" creationId="{D7C91F29-CD04-A433-7065-3469638DCB56}"/>
          </ac:spMkLst>
        </pc:spChg>
        <pc:spChg chg="add del mod">
          <ac:chgData name="Joel Meier" userId="e9c0cad6c274b452" providerId="LiveId" clId="{E2C75911-DBA4-4E62-965C-AF22C2ACA3DB}" dt="2025-04-02T21:50:19.584" v="4952" actId="20577"/>
          <ac:spMkLst>
            <pc:docMk/>
            <pc:sldMk cId="1664705030" sldId="274"/>
            <ac:spMk id="17" creationId="{685BEE92-7210-B5F8-B886-36CDC15F7B0D}"/>
          </ac:spMkLst>
        </pc:spChg>
        <pc:picChg chg="add mod">
          <ac:chgData name="Joel Meier" userId="e9c0cad6c274b452" providerId="LiveId" clId="{E2C75911-DBA4-4E62-965C-AF22C2ACA3DB}" dt="2025-04-01T13:15:00.909" v="4601" actId="1076"/>
          <ac:picMkLst>
            <pc:docMk/>
            <pc:sldMk cId="1664705030" sldId="274"/>
            <ac:picMk id="12" creationId="{AAA48C6E-B3DE-637F-7B04-A2F8ED2FA24E}"/>
          </ac:picMkLst>
        </pc:picChg>
      </pc:sldChg>
      <pc:sldChg chg="addSp delSp modSp add del mod">
        <pc:chgData name="Joel Meier" userId="e9c0cad6c274b452" providerId="LiveId" clId="{E2C75911-DBA4-4E62-965C-AF22C2ACA3DB}" dt="2025-03-25T14:26:03.329" v="2494" actId="47"/>
        <pc:sldMkLst>
          <pc:docMk/>
          <pc:sldMk cId="2170979698" sldId="275"/>
        </pc:sldMkLst>
      </pc:sldChg>
      <pc:sldChg chg="addSp delSp modSp add del mod modClrScheme chgLayout">
        <pc:chgData name="Joel Meier" userId="e9c0cad6c274b452" providerId="LiveId" clId="{E2C75911-DBA4-4E62-965C-AF22C2ACA3DB}" dt="2025-03-25T10:34:32.735" v="595" actId="47"/>
        <pc:sldMkLst>
          <pc:docMk/>
          <pc:sldMk cId="1725829512" sldId="276"/>
        </pc:sldMkLst>
      </pc:sldChg>
      <pc:sldChg chg="add del">
        <pc:chgData name="Joel Meier" userId="e9c0cad6c274b452" providerId="LiveId" clId="{E2C75911-DBA4-4E62-965C-AF22C2ACA3DB}" dt="2025-03-25T10:19:33.485" v="456" actId="47"/>
        <pc:sldMkLst>
          <pc:docMk/>
          <pc:sldMk cId="89411301" sldId="277"/>
        </pc:sldMkLst>
      </pc:sldChg>
      <pc:sldChg chg="addSp delSp modSp new del">
        <pc:chgData name="Joel Meier" userId="e9c0cad6c274b452" providerId="LiveId" clId="{E2C75911-DBA4-4E62-965C-AF22C2ACA3DB}" dt="2025-03-25T14:19:28.740" v="2276" actId="47"/>
        <pc:sldMkLst>
          <pc:docMk/>
          <pc:sldMk cId="2526093000" sldId="277"/>
        </pc:sldMkLst>
      </pc:sldChg>
      <pc:sldChg chg="addSp delSp modSp new del">
        <pc:chgData name="Joel Meier" userId="e9c0cad6c274b452" providerId="LiveId" clId="{E2C75911-DBA4-4E62-965C-AF22C2ACA3DB}" dt="2025-03-25T10:32:41.189" v="576" actId="47"/>
        <pc:sldMkLst>
          <pc:docMk/>
          <pc:sldMk cId="3650359026" sldId="277"/>
        </pc:sldMkLst>
      </pc:sldChg>
      <pc:sldChg chg="addSp modSp new mod">
        <pc:chgData name="Joel Meier" userId="e9c0cad6c274b452" providerId="LiveId" clId="{E2C75911-DBA4-4E62-965C-AF22C2ACA3DB}" dt="2025-04-01T13:24:19.141" v="4719" actId="20577"/>
        <pc:sldMkLst>
          <pc:docMk/>
          <pc:sldMk cId="3508890256" sldId="278"/>
        </pc:sldMkLst>
        <pc:spChg chg="mod">
          <ac:chgData name="Joel Meier" userId="e9c0cad6c274b452" providerId="LiveId" clId="{E2C75911-DBA4-4E62-965C-AF22C2ACA3DB}" dt="2025-03-25T10:53:35.131" v="1390" actId="20577"/>
          <ac:spMkLst>
            <pc:docMk/>
            <pc:sldMk cId="3508890256" sldId="278"/>
            <ac:spMk id="2" creationId="{9BABB83C-BD51-7C8A-7EF0-78C7C8996E85}"/>
          </ac:spMkLst>
        </pc:spChg>
        <pc:spChg chg="mod">
          <ac:chgData name="Joel Meier" userId="e9c0cad6c274b452" providerId="LiveId" clId="{E2C75911-DBA4-4E62-965C-AF22C2ACA3DB}" dt="2025-03-25T10:43:09.243" v="1015" actId="20577"/>
          <ac:spMkLst>
            <pc:docMk/>
            <pc:sldMk cId="3508890256" sldId="278"/>
            <ac:spMk id="3" creationId="{9C1BAC98-988C-967E-AA60-CC8C0491AE76}"/>
          </ac:spMkLst>
        </pc:spChg>
        <pc:spChg chg="add mod">
          <ac:chgData name="Joel Meier" userId="e9c0cad6c274b452" providerId="LiveId" clId="{E2C75911-DBA4-4E62-965C-AF22C2ACA3DB}" dt="2025-04-01T13:24:19.141" v="4719" actId="20577"/>
          <ac:spMkLst>
            <pc:docMk/>
            <pc:sldMk cId="3508890256" sldId="278"/>
            <ac:spMk id="11" creationId="{16CFFED3-56FF-FE38-8E59-1557A1444E43}"/>
          </ac:spMkLst>
        </pc:spChg>
        <pc:picChg chg="add mod">
          <ac:chgData name="Joel Meier" userId="e9c0cad6c274b452" providerId="LiveId" clId="{E2C75911-DBA4-4E62-965C-AF22C2ACA3DB}" dt="2025-03-25T10:34:23.900" v="593" actId="1076"/>
          <ac:picMkLst>
            <pc:docMk/>
            <pc:sldMk cId="3508890256" sldId="278"/>
            <ac:picMk id="8" creationId="{159A5C34-D3DB-05FD-ABD2-9363BB27D0BE}"/>
          </ac:picMkLst>
        </pc:picChg>
        <pc:picChg chg="add mod">
          <ac:chgData name="Joel Meier" userId="e9c0cad6c274b452" providerId="LiveId" clId="{E2C75911-DBA4-4E62-965C-AF22C2ACA3DB}" dt="2025-03-25T10:34:25.675" v="594" actId="1076"/>
          <ac:picMkLst>
            <pc:docMk/>
            <pc:sldMk cId="3508890256" sldId="278"/>
            <ac:picMk id="9" creationId="{0123A10F-9F0E-9DBC-8039-1C2F64D09C49}"/>
          </ac:picMkLst>
        </pc:picChg>
      </pc:sldChg>
      <pc:sldChg chg="addSp delSp modSp new mod ord">
        <pc:chgData name="Joel Meier" userId="e9c0cad6c274b452" providerId="LiveId" clId="{E2C75911-DBA4-4E62-965C-AF22C2ACA3DB}" dt="2025-04-01T13:25:04.271" v="4758" actId="1076"/>
        <pc:sldMkLst>
          <pc:docMk/>
          <pc:sldMk cId="693107143" sldId="279"/>
        </pc:sldMkLst>
        <pc:spChg chg="mod">
          <ac:chgData name="Joel Meier" userId="e9c0cad6c274b452" providerId="LiveId" clId="{E2C75911-DBA4-4E62-965C-AF22C2ACA3DB}" dt="2025-03-25T13:57:35.299" v="1495" actId="20577"/>
          <ac:spMkLst>
            <pc:docMk/>
            <pc:sldMk cId="693107143" sldId="279"/>
            <ac:spMk id="2" creationId="{75013D58-5C0C-62BE-BE72-7DBD43CE93A3}"/>
          </ac:spMkLst>
        </pc:spChg>
        <pc:spChg chg="add mod">
          <ac:chgData name="Joel Meier" userId="e9c0cad6c274b452" providerId="LiveId" clId="{E2C75911-DBA4-4E62-965C-AF22C2ACA3DB}" dt="2025-04-01T13:25:04.271" v="4758" actId="1076"/>
          <ac:spMkLst>
            <pc:docMk/>
            <pc:sldMk cId="693107143" sldId="279"/>
            <ac:spMk id="7" creationId="{F6525AD6-50ED-6AB7-0206-41EC9174AD21}"/>
          </ac:spMkLst>
        </pc:spChg>
        <pc:picChg chg="add mod">
          <ac:chgData name="Joel Meier" userId="e9c0cad6c274b452" providerId="LiveId" clId="{E2C75911-DBA4-4E62-965C-AF22C2ACA3DB}" dt="2025-03-25T13:57:22.432" v="1452" actId="1076"/>
          <ac:picMkLst>
            <pc:docMk/>
            <pc:sldMk cId="693107143" sldId="279"/>
            <ac:picMk id="8" creationId="{E23230A5-F977-B1A5-C7D8-98004A7CAFB8}"/>
          </ac:picMkLst>
        </pc:picChg>
      </pc:sldChg>
      <pc:sldChg chg="delSp modSp add mod modClrScheme chgLayout">
        <pc:chgData name="Joel Meier" userId="e9c0cad6c274b452" providerId="LiveId" clId="{E2C75911-DBA4-4E62-965C-AF22C2ACA3DB}" dt="2025-03-25T14:34:08.250" v="2781" actId="20577"/>
        <pc:sldMkLst>
          <pc:docMk/>
          <pc:sldMk cId="1152277231" sldId="280"/>
        </pc:sldMkLst>
        <pc:spChg chg="mod ord">
          <ac:chgData name="Joel Meier" userId="e9c0cad6c274b452" providerId="LiveId" clId="{E2C75911-DBA4-4E62-965C-AF22C2ACA3DB}" dt="2025-03-25T14:34:08.250" v="2781" actId="20577"/>
          <ac:spMkLst>
            <pc:docMk/>
            <pc:sldMk cId="1152277231" sldId="280"/>
            <ac:spMk id="2" creationId="{E051396E-754B-9CC6-98A3-913DFCEEBB84}"/>
          </ac:spMkLst>
        </pc:spChg>
        <pc:spChg chg="mod ord">
          <ac:chgData name="Joel Meier" userId="e9c0cad6c274b452" providerId="LiveId" clId="{E2C75911-DBA4-4E62-965C-AF22C2ACA3DB}" dt="2025-03-25T10:52:43.582" v="1370" actId="700"/>
          <ac:spMkLst>
            <pc:docMk/>
            <pc:sldMk cId="1152277231" sldId="280"/>
            <ac:spMk id="4" creationId="{0F2A3281-940F-255E-971D-34F02505CF60}"/>
          </ac:spMkLst>
        </pc:spChg>
        <pc:spChg chg="mod ord">
          <ac:chgData name="Joel Meier" userId="e9c0cad6c274b452" providerId="LiveId" clId="{E2C75911-DBA4-4E62-965C-AF22C2ACA3DB}" dt="2025-03-25T10:52:43.582" v="1370" actId="700"/>
          <ac:spMkLst>
            <pc:docMk/>
            <pc:sldMk cId="1152277231" sldId="280"/>
            <ac:spMk id="5" creationId="{1EBFB7FD-D539-724C-A71C-1D1823D31763}"/>
          </ac:spMkLst>
        </pc:spChg>
        <pc:spChg chg="mod ord">
          <ac:chgData name="Joel Meier" userId="e9c0cad6c274b452" providerId="LiveId" clId="{E2C75911-DBA4-4E62-965C-AF22C2ACA3DB}" dt="2025-03-25T10:52:43.582" v="1370" actId="700"/>
          <ac:spMkLst>
            <pc:docMk/>
            <pc:sldMk cId="1152277231" sldId="280"/>
            <ac:spMk id="6" creationId="{05053B28-0C58-83F2-5C6A-DB60D09738A8}"/>
          </ac:spMkLst>
        </pc:spChg>
        <pc:spChg chg="mod ord">
          <ac:chgData name="Joel Meier" userId="e9c0cad6c274b452" providerId="LiveId" clId="{E2C75911-DBA4-4E62-965C-AF22C2ACA3DB}" dt="2025-03-25T14:04:48.869" v="1763" actId="20577"/>
          <ac:spMkLst>
            <pc:docMk/>
            <pc:sldMk cId="1152277231" sldId="280"/>
            <ac:spMk id="17" creationId="{ED9FFD97-98B7-CA1C-FDEA-A7E4476E8070}"/>
          </ac:spMkLst>
        </pc:spChg>
      </pc:sldChg>
      <pc:sldChg chg="modSp add mod">
        <pc:chgData name="Joel Meier" userId="e9c0cad6c274b452" providerId="LiveId" clId="{E2C75911-DBA4-4E62-965C-AF22C2ACA3DB}" dt="2025-03-25T14:34:12.402" v="2784" actId="20577"/>
        <pc:sldMkLst>
          <pc:docMk/>
          <pc:sldMk cId="1150453240" sldId="281"/>
        </pc:sldMkLst>
        <pc:spChg chg="mod">
          <ac:chgData name="Joel Meier" userId="e9c0cad6c274b452" providerId="LiveId" clId="{E2C75911-DBA4-4E62-965C-AF22C2ACA3DB}" dt="2025-03-25T14:34:12.402" v="2784" actId="20577"/>
          <ac:spMkLst>
            <pc:docMk/>
            <pc:sldMk cId="1150453240" sldId="281"/>
            <ac:spMk id="2" creationId="{4C423C17-6BF2-B2A5-BA5C-79F13EC0B7E3}"/>
          </ac:spMkLst>
        </pc:spChg>
        <pc:spChg chg="mod">
          <ac:chgData name="Joel Meier" userId="e9c0cad6c274b452" providerId="LiveId" clId="{E2C75911-DBA4-4E62-965C-AF22C2ACA3DB}" dt="2025-03-25T14:24:52.162" v="2487" actId="20577"/>
          <ac:spMkLst>
            <pc:docMk/>
            <pc:sldMk cId="1150453240" sldId="281"/>
            <ac:spMk id="17" creationId="{03955AB4-450F-9B3D-228A-13773E365C2A}"/>
          </ac:spMkLst>
        </pc:spChg>
      </pc:sldChg>
      <pc:sldChg chg="addSp delSp modSp add mod">
        <pc:chgData name="Joel Meier" userId="e9c0cad6c274b452" providerId="LiveId" clId="{E2C75911-DBA4-4E62-965C-AF22C2ACA3DB}" dt="2025-04-01T13:19:52.957" v="4709" actId="1076"/>
        <pc:sldMkLst>
          <pc:docMk/>
          <pc:sldMk cId="4161383154" sldId="282"/>
        </pc:sldMkLst>
        <pc:spChg chg="mod">
          <ac:chgData name="Joel Meier" userId="e9c0cad6c274b452" providerId="LiveId" clId="{E2C75911-DBA4-4E62-965C-AF22C2ACA3DB}" dt="2025-03-25T11:06:35.981" v="1442" actId="26606"/>
          <ac:spMkLst>
            <pc:docMk/>
            <pc:sldMk cId="4161383154" sldId="282"/>
            <ac:spMk id="2" creationId="{74D73C32-1B18-0C48-64A1-6B50F4399873}"/>
          </ac:spMkLst>
        </pc:spChg>
        <pc:spChg chg="mod">
          <ac:chgData name="Joel Meier" userId="e9c0cad6c274b452" providerId="LiveId" clId="{E2C75911-DBA4-4E62-965C-AF22C2ACA3DB}" dt="2025-03-25T11:06:35.981" v="1442" actId="26606"/>
          <ac:spMkLst>
            <pc:docMk/>
            <pc:sldMk cId="4161383154" sldId="282"/>
            <ac:spMk id="4" creationId="{B2E1B8BE-B6E3-7863-0BE3-4BD4C9B9C34B}"/>
          </ac:spMkLst>
        </pc:spChg>
        <pc:spChg chg="mod">
          <ac:chgData name="Joel Meier" userId="e9c0cad6c274b452" providerId="LiveId" clId="{E2C75911-DBA4-4E62-965C-AF22C2ACA3DB}" dt="2025-04-01T13:19:40.423" v="4703"/>
          <ac:spMkLst>
            <pc:docMk/>
            <pc:sldMk cId="4161383154" sldId="282"/>
            <ac:spMk id="5" creationId="{F87DC993-C12B-372A-40F3-3F1D8483AC9F}"/>
          </ac:spMkLst>
        </pc:spChg>
        <pc:spChg chg="mod">
          <ac:chgData name="Joel Meier" userId="e9c0cad6c274b452" providerId="LiveId" clId="{E2C75911-DBA4-4E62-965C-AF22C2ACA3DB}" dt="2025-03-25T11:06:35.981" v="1442" actId="26606"/>
          <ac:spMkLst>
            <pc:docMk/>
            <pc:sldMk cId="4161383154" sldId="282"/>
            <ac:spMk id="6" creationId="{6D489C38-B48B-E990-EC67-8B709034BDA7}"/>
          </ac:spMkLst>
        </pc:spChg>
        <pc:spChg chg="add mod">
          <ac:chgData name="Joel Meier" userId="e9c0cad6c274b452" providerId="LiveId" clId="{E2C75911-DBA4-4E62-965C-AF22C2ACA3DB}" dt="2025-04-01T13:19:52.957" v="4709" actId="1076"/>
          <ac:spMkLst>
            <pc:docMk/>
            <pc:sldMk cId="4161383154" sldId="282"/>
            <ac:spMk id="7" creationId="{71F0C1B9-5E83-68A9-82AA-A3CAE11C85E4}"/>
          </ac:spMkLst>
        </pc:spChg>
        <pc:spChg chg="add mod">
          <ac:chgData name="Joel Meier" userId="e9c0cad6c274b452" providerId="LiveId" clId="{E2C75911-DBA4-4E62-965C-AF22C2ACA3DB}" dt="2025-03-25T14:14:06.478" v="1857" actId="20577"/>
          <ac:spMkLst>
            <pc:docMk/>
            <pc:sldMk cId="4161383154" sldId="282"/>
            <ac:spMk id="18" creationId="{5E64FF0E-4161-0667-7A77-2910C9A4BD28}"/>
          </ac:spMkLst>
        </pc:spChg>
        <pc:picChg chg="add mod">
          <ac:chgData name="Joel Meier" userId="e9c0cad6c274b452" providerId="LiveId" clId="{E2C75911-DBA4-4E62-965C-AF22C2ACA3DB}" dt="2025-03-25T11:06:49.398" v="1448" actId="962"/>
          <ac:picMkLst>
            <pc:docMk/>
            <pc:sldMk cId="4161383154" sldId="282"/>
            <ac:picMk id="15" creationId="{3599C34C-84B9-9F7F-750E-265F6E44A181}"/>
          </ac:picMkLst>
        </pc:picChg>
      </pc:sldChg>
      <pc:sldChg chg="addSp delSp modSp new mod modNotesTx">
        <pc:chgData name="Joel Meier" userId="e9c0cad6c274b452" providerId="LiveId" clId="{E2C75911-DBA4-4E62-965C-AF22C2ACA3DB}" dt="2025-04-01T13:26:09.685" v="4771" actId="1076"/>
        <pc:sldMkLst>
          <pc:docMk/>
          <pc:sldMk cId="2966322730" sldId="283"/>
        </pc:sldMkLst>
        <pc:spChg chg="mod">
          <ac:chgData name="Joel Meier" userId="e9c0cad6c274b452" providerId="LiveId" clId="{E2C75911-DBA4-4E62-965C-AF22C2ACA3DB}" dt="2025-04-01T12:59:55.430" v="4206" actId="20577"/>
          <ac:spMkLst>
            <pc:docMk/>
            <pc:sldMk cId="2966322730" sldId="283"/>
            <ac:spMk id="2" creationId="{632279BA-05E7-5F9C-7D1C-182C9766CDDB}"/>
          </ac:spMkLst>
        </pc:spChg>
        <pc:spChg chg="add mod">
          <ac:chgData name="Joel Meier" userId="e9c0cad6c274b452" providerId="LiveId" clId="{E2C75911-DBA4-4E62-965C-AF22C2ACA3DB}" dt="2025-04-01T13:26:09.685" v="4771" actId="1076"/>
          <ac:spMkLst>
            <pc:docMk/>
            <pc:sldMk cId="2966322730" sldId="283"/>
            <ac:spMk id="7" creationId="{50176752-BCC1-01B8-2F5E-5DD67B62655F}"/>
          </ac:spMkLst>
        </pc:spChg>
        <pc:picChg chg="add mod ord">
          <ac:chgData name="Joel Meier" userId="e9c0cad6c274b452" providerId="LiveId" clId="{E2C75911-DBA4-4E62-965C-AF22C2ACA3DB}" dt="2025-03-25T14:01:40.717" v="1584" actId="1076"/>
          <ac:picMkLst>
            <pc:docMk/>
            <pc:sldMk cId="2966322730" sldId="283"/>
            <ac:picMk id="8" creationId="{56D97B42-2F22-B318-80F7-DB06947BA83D}"/>
          </ac:picMkLst>
        </pc:picChg>
      </pc:sldChg>
      <pc:sldChg chg="modSp add mod">
        <pc:chgData name="Joel Meier" userId="e9c0cad6c274b452" providerId="LiveId" clId="{E2C75911-DBA4-4E62-965C-AF22C2ACA3DB}" dt="2025-03-25T14:34:15.683" v="2785" actId="20577"/>
        <pc:sldMkLst>
          <pc:docMk/>
          <pc:sldMk cId="644380354" sldId="284"/>
        </pc:sldMkLst>
        <pc:spChg chg="mod">
          <ac:chgData name="Joel Meier" userId="e9c0cad6c274b452" providerId="LiveId" clId="{E2C75911-DBA4-4E62-965C-AF22C2ACA3DB}" dt="2025-03-25T14:34:15.683" v="2785" actId="20577"/>
          <ac:spMkLst>
            <pc:docMk/>
            <pc:sldMk cId="644380354" sldId="284"/>
            <ac:spMk id="2" creationId="{DB280BF9-B9AE-AF72-22E2-E8D603254162}"/>
          </ac:spMkLst>
        </pc:spChg>
        <pc:spChg chg="mod">
          <ac:chgData name="Joel Meier" userId="e9c0cad6c274b452" providerId="LiveId" clId="{E2C75911-DBA4-4E62-965C-AF22C2ACA3DB}" dt="2025-03-25T14:25:15.061" v="2492" actId="20577"/>
          <ac:spMkLst>
            <pc:docMk/>
            <pc:sldMk cId="644380354" sldId="284"/>
            <ac:spMk id="17" creationId="{537CA091-47D1-E039-5A4F-C59D70EEEE9E}"/>
          </ac:spMkLst>
        </pc:spChg>
      </pc:sldChg>
      <pc:sldChg chg="addSp delSp modSp add mod">
        <pc:chgData name="Joel Meier" userId="e9c0cad6c274b452" providerId="LiveId" clId="{E2C75911-DBA4-4E62-965C-AF22C2ACA3DB}" dt="2025-04-01T13:03:42.258" v="4306" actId="1076"/>
        <pc:sldMkLst>
          <pc:docMk/>
          <pc:sldMk cId="3663394554" sldId="285"/>
        </pc:sldMkLst>
        <pc:spChg chg="mod">
          <ac:chgData name="Joel Meier" userId="e9c0cad6c274b452" providerId="LiveId" clId="{E2C75911-DBA4-4E62-965C-AF22C2ACA3DB}" dt="2025-03-25T14:16:28.698" v="2050" actId="20577"/>
          <ac:spMkLst>
            <pc:docMk/>
            <pc:sldMk cId="3663394554" sldId="285"/>
            <ac:spMk id="2" creationId="{C8B7200D-ACE2-2916-CB5A-214DAD62C7BC}"/>
          </ac:spMkLst>
        </pc:spChg>
        <pc:spChg chg="add mod">
          <ac:chgData name="Joel Meier" userId="e9c0cad6c274b452" providerId="LiveId" clId="{E2C75911-DBA4-4E62-965C-AF22C2ACA3DB}" dt="2025-04-01T13:03:42.258" v="4306" actId="1076"/>
          <ac:spMkLst>
            <pc:docMk/>
            <pc:sldMk cId="3663394554" sldId="285"/>
            <ac:spMk id="3" creationId="{D5BBAA5E-A465-B123-B35D-57E08F6A7981}"/>
          </ac:spMkLst>
        </pc:spChg>
        <pc:spChg chg="mod">
          <ac:chgData name="Joel Meier" userId="e9c0cad6c274b452" providerId="LiveId" clId="{E2C75911-DBA4-4E62-965C-AF22C2ACA3DB}" dt="2025-04-01T13:00:52.881" v="4252" actId="20577"/>
          <ac:spMkLst>
            <pc:docMk/>
            <pc:sldMk cId="3663394554" sldId="285"/>
            <ac:spMk id="18" creationId="{6F1EC470-8224-96FC-7AEC-D0908AE6346E}"/>
          </ac:spMkLst>
        </pc:spChg>
        <pc:graphicFrameChg chg="add mod ord modGraphic">
          <ac:chgData name="Joel Meier" userId="e9c0cad6c274b452" providerId="LiveId" clId="{E2C75911-DBA4-4E62-965C-AF22C2ACA3DB}" dt="2025-04-01T13:03:19.279" v="4256" actId="1076"/>
          <ac:graphicFrameMkLst>
            <pc:docMk/>
            <pc:sldMk cId="3663394554" sldId="285"/>
            <ac:graphicFrameMk id="8" creationId="{36FB67DF-6B44-C4AC-40B8-49DFAE82285E}"/>
          </ac:graphicFrameMkLst>
        </pc:graphicFrameChg>
      </pc:sldChg>
      <pc:sldChg chg="modSp new mod">
        <pc:chgData name="Joel Meier" userId="e9c0cad6c274b452" providerId="LiveId" clId="{E2C75911-DBA4-4E62-965C-AF22C2ACA3DB}" dt="2025-03-25T15:05:06.809" v="3462" actId="20577"/>
        <pc:sldMkLst>
          <pc:docMk/>
          <pc:sldMk cId="4078323800" sldId="286"/>
        </pc:sldMkLst>
        <pc:spChg chg="mod">
          <ac:chgData name="Joel Meier" userId="e9c0cad6c274b452" providerId="LiveId" clId="{E2C75911-DBA4-4E62-965C-AF22C2ACA3DB}" dt="2025-03-25T14:26:40.538" v="2519" actId="20577"/>
          <ac:spMkLst>
            <pc:docMk/>
            <pc:sldMk cId="4078323800" sldId="286"/>
            <ac:spMk id="2" creationId="{29441985-2EDB-7346-0DF7-BB37188A4E48}"/>
          </ac:spMkLst>
        </pc:spChg>
        <pc:spChg chg="mod">
          <ac:chgData name="Joel Meier" userId="e9c0cad6c274b452" providerId="LiveId" clId="{E2C75911-DBA4-4E62-965C-AF22C2ACA3DB}" dt="2025-03-25T15:05:06.809" v="3462" actId="20577"/>
          <ac:spMkLst>
            <pc:docMk/>
            <pc:sldMk cId="4078323800" sldId="286"/>
            <ac:spMk id="3" creationId="{70E3E153-0807-C5AC-F8C0-67DADB673FB7}"/>
          </ac:spMkLst>
        </pc:spChg>
      </pc:sldChg>
      <pc:sldChg chg="addSp delSp modSp new mod modClrScheme chgLayout">
        <pc:chgData name="Joel Meier" userId="e9c0cad6c274b452" providerId="LiveId" clId="{E2C75911-DBA4-4E62-965C-AF22C2ACA3DB}" dt="2025-04-01T13:07:36.201" v="4314" actId="1076"/>
        <pc:sldMkLst>
          <pc:docMk/>
          <pc:sldMk cId="2558543951" sldId="287"/>
        </pc:sldMkLst>
        <pc:spChg chg="mod">
          <ac:chgData name="Joel Meier" userId="e9c0cad6c274b452" providerId="LiveId" clId="{E2C75911-DBA4-4E62-965C-AF22C2ACA3DB}" dt="2025-03-25T14:29:33.134" v="2550" actId="20577"/>
          <ac:spMkLst>
            <pc:docMk/>
            <pc:sldMk cId="2558543951" sldId="287"/>
            <ac:spMk id="2" creationId="{B8FA5F9C-574B-A79D-27E6-C1311C4ADDFE}"/>
          </ac:spMkLst>
        </pc:spChg>
        <pc:spChg chg="mod">
          <ac:chgData name="Joel Meier" userId="e9c0cad6c274b452" providerId="LiveId" clId="{E2C75911-DBA4-4E62-965C-AF22C2ACA3DB}" dt="2025-03-25T14:27:46.159" v="2534" actId="26606"/>
          <ac:spMkLst>
            <pc:docMk/>
            <pc:sldMk cId="2558543951" sldId="287"/>
            <ac:spMk id="4" creationId="{6AF627FD-4979-0D1C-159F-3BA3643B6558}"/>
          </ac:spMkLst>
        </pc:spChg>
        <pc:spChg chg="mod">
          <ac:chgData name="Joel Meier" userId="e9c0cad6c274b452" providerId="LiveId" clId="{E2C75911-DBA4-4E62-965C-AF22C2ACA3DB}" dt="2025-03-25T14:27:46.159" v="2534" actId="26606"/>
          <ac:spMkLst>
            <pc:docMk/>
            <pc:sldMk cId="2558543951" sldId="287"/>
            <ac:spMk id="5" creationId="{163B9E0B-2178-6214-B2B6-BDFD5D884EC2}"/>
          </ac:spMkLst>
        </pc:spChg>
        <pc:spChg chg="mod">
          <ac:chgData name="Joel Meier" userId="e9c0cad6c274b452" providerId="LiveId" clId="{E2C75911-DBA4-4E62-965C-AF22C2ACA3DB}" dt="2025-03-25T14:27:46.159" v="2534" actId="26606"/>
          <ac:spMkLst>
            <pc:docMk/>
            <pc:sldMk cId="2558543951" sldId="287"/>
            <ac:spMk id="6" creationId="{AB68A891-4C3F-D603-DD14-7EB809947059}"/>
          </ac:spMkLst>
        </pc:spChg>
        <pc:spChg chg="add del mod">
          <ac:chgData name="Joel Meier" userId="e9c0cad6c274b452" providerId="LiveId" clId="{E2C75911-DBA4-4E62-965C-AF22C2ACA3DB}" dt="2025-04-01T13:07:31.733" v="4312" actId="26606"/>
          <ac:spMkLst>
            <pc:docMk/>
            <pc:sldMk cId="2558543951" sldId="287"/>
            <ac:spMk id="10" creationId="{A33B698C-C97F-EBA1-BE98-E5D8BE0C3C0E}"/>
          </ac:spMkLst>
        </pc:spChg>
        <pc:spChg chg="add del mod">
          <ac:chgData name="Joel Meier" userId="e9c0cad6c274b452" providerId="LiveId" clId="{E2C75911-DBA4-4E62-965C-AF22C2ACA3DB}" dt="2025-04-01T13:07:31.733" v="4312" actId="26606"/>
          <ac:spMkLst>
            <pc:docMk/>
            <pc:sldMk cId="2558543951" sldId="287"/>
            <ac:spMk id="13" creationId="{5B7D9872-E27B-23CA-C937-066BEB269DA4}"/>
          </ac:spMkLst>
        </pc:spChg>
        <pc:picChg chg="add mod">
          <ac:chgData name="Joel Meier" userId="e9c0cad6c274b452" providerId="LiveId" clId="{E2C75911-DBA4-4E62-965C-AF22C2ACA3DB}" dt="2025-04-01T13:07:36.201" v="4314" actId="1076"/>
          <ac:picMkLst>
            <pc:docMk/>
            <pc:sldMk cId="2558543951" sldId="287"/>
            <ac:picMk id="7" creationId="{FA9630DF-3A64-67F7-F1DB-ADC855E812C9}"/>
          </ac:picMkLst>
        </pc:picChg>
        <pc:picChg chg="add del mod">
          <ac:chgData name="Joel Meier" userId="e9c0cad6c274b452" providerId="LiveId" clId="{E2C75911-DBA4-4E62-965C-AF22C2ACA3DB}" dt="2025-04-01T13:07:20.305" v="4307" actId="478"/>
          <ac:picMkLst>
            <pc:docMk/>
            <pc:sldMk cId="2558543951" sldId="287"/>
            <ac:picMk id="12" creationId="{8AD4BBA9-12ED-7E7A-A923-F26AC96AC109}"/>
          </ac:picMkLst>
        </pc:picChg>
      </pc:sldChg>
      <pc:sldChg chg="modSp new mod">
        <pc:chgData name="Joel Meier" userId="e9c0cad6c274b452" providerId="LiveId" clId="{E2C75911-DBA4-4E62-965C-AF22C2ACA3DB}" dt="2025-04-01T13:13:12.885" v="4600" actId="20577"/>
        <pc:sldMkLst>
          <pc:docMk/>
          <pc:sldMk cId="2786808832" sldId="288"/>
        </pc:sldMkLst>
        <pc:spChg chg="mod">
          <ac:chgData name="Joel Meier" userId="e9c0cad6c274b452" providerId="LiveId" clId="{E2C75911-DBA4-4E62-965C-AF22C2ACA3DB}" dt="2025-04-01T13:10:42.809" v="4395" actId="20577"/>
          <ac:spMkLst>
            <pc:docMk/>
            <pc:sldMk cId="2786808832" sldId="288"/>
            <ac:spMk id="2" creationId="{8B7237AB-3C22-6012-5A63-F46CC73D887D}"/>
          </ac:spMkLst>
        </pc:spChg>
        <pc:spChg chg="mod">
          <ac:chgData name="Joel Meier" userId="e9c0cad6c274b452" providerId="LiveId" clId="{E2C75911-DBA4-4E62-965C-AF22C2ACA3DB}" dt="2025-04-01T13:13:12.885" v="4600" actId="20577"/>
          <ac:spMkLst>
            <pc:docMk/>
            <pc:sldMk cId="2786808832" sldId="288"/>
            <ac:spMk id="3" creationId="{41D72A54-B7FF-7841-85AB-F24A3B6320A2}"/>
          </ac:spMkLst>
        </pc:spChg>
      </pc:sldChg>
      <pc:sldChg chg="addSp delSp modSp new mod modClrScheme chgLayout">
        <pc:chgData name="Joel Meier" userId="e9c0cad6c274b452" providerId="LiveId" clId="{E2C75911-DBA4-4E62-965C-AF22C2ACA3DB}" dt="2025-04-01T13:18:51.125" v="4699" actId="1076"/>
        <pc:sldMkLst>
          <pc:docMk/>
          <pc:sldMk cId="2462002168" sldId="289"/>
        </pc:sldMkLst>
        <pc:spChg chg="mod">
          <ac:chgData name="Joel Meier" userId="e9c0cad6c274b452" providerId="LiveId" clId="{E2C75911-DBA4-4E62-965C-AF22C2ACA3DB}" dt="2025-03-25T14:33:32.745" v="2780" actId="26606"/>
          <ac:spMkLst>
            <pc:docMk/>
            <pc:sldMk cId="2462002168" sldId="289"/>
            <ac:spMk id="2" creationId="{62314EB8-1760-F413-A251-8B9E4322051C}"/>
          </ac:spMkLst>
        </pc:spChg>
        <pc:spChg chg="mod">
          <ac:chgData name="Joel Meier" userId="e9c0cad6c274b452" providerId="LiveId" clId="{E2C75911-DBA4-4E62-965C-AF22C2ACA3DB}" dt="2025-03-25T14:33:32.745" v="2780" actId="26606"/>
          <ac:spMkLst>
            <pc:docMk/>
            <pc:sldMk cId="2462002168" sldId="289"/>
            <ac:spMk id="4" creationId="{63309912-16BD-7825-03E3-D8752BF02FDA}"/>
          </ac:spMkLst>
        </pc:spChg>
        <pc:spChg chg="mod">
          <ac:chgData name="Joel Meier" userId="e9c0cad6c274b452" providerId="LiveId" clId="{E2C75911-DBA4-4E62-965C-AF22C2ACA3DB}" dt="2025-03-25T14:33:32.745" v="2780" actId="26606"/>
          <ac:spMkLst>
            <pc:docMk/>
            <pc:sldMk cId="2462002168" sldId="289"/>
            <ac:spMk id="5" creationId="{27CC9EBF-0881-2742-030F-C4DE1C03AEBA}"/>
          </ac:spMkLst>
        </pc:spChg>
        <pc:spChg chg="mod">
          <ac:chgData name="Joel Meier" userId="e9c0cad6c274b452" providerId="LiveId" clId="{E2C75911-DBA4-4E62-965C-AF22C2ACA3DB}" dt="2025-03-25T14:33:32.745" v="2780" actId="26606"/>
          <ac:spMkLst>
            <pc:docMk/>
            <pc:sldMk cId="2462002168" sldId="289"/>
            <ac:spMk id="6" creationId="{DE82EA9C-0BDD-8BC9-638D-7A6B6C79AC76}"/>
          </ac:spMkLst>
        </pc:spChg>
        <pc:spChg chg="add mod">
          <ac:chgData name="Joel Meier" userId="e9c0cad6c274b452" providerId="LiveId" clId="{E2C75911-DBA4-4E62-965C-AF22C2ACA3DB}" dt="2025-04-01T13:18:51.125" v="4699" actId="1076"/>
          <ac:spMkLst>
            <pc:docMk/>
            <pc:sldMk cId="2462002168" sldId="289"/>
            <ac:spMk id="7" creationId="{09AC2D11-AE60-4E88-9E49-D70A384CE3D8}"/>
          </ac:spMkLst>
        </pc:spChg>
        <pc:spChg chg="add del mod">
          <ac:chgData name="Joel Meier" userId="e9c0cad6c274b452" providerId="LiveId" clId="{E2C75911-DBA4-4E62-965C-AF22C2ACA3DB}" dt="2025-03-25T14:41:02.381" v="2879" actId="26606"/>
          <ac:spMkLst>
            <pc:docMk/>
            <pc:sldMk cId="2462002168" sldId="289"/>
            <ac:spMk id="10" creationId="{AD1A0B4D-6971-D4A9-9BAF-A48DA11B9B72}"/>
          </ac:spMkLst>
        </pc:spChg>
        <pc:spChg chg="add mod">
          <ac:chgData name="Joel Meier" userId="e9c0cad6c274b452" providerId="LiveId" clId="{E2C75911-DBA4-4E62-965C-AF22C2ACA3DB}" dt="2025-03-25T14:41:02.381" v="2879" actId="26606"/>
          <ac:spMkLst>
            <pc:docMk/>
            <pc:sldMk cId="2462002168" sldId="289"/>
            <ac:spMk id="13" creationId="{ED97B204-3954-A0E3-E20D-A215526F705B}"/>
          </ac:spMkLst>
        </pc:spChg>
        <pc:picChg chg="add mod">
          <ac:chgData name="Joel Meier" userId="e9c0cad6c274b452" providerId="LiveId" clId="{E2C75911-DBA4-4E62-965C-AF22C2ACA3DB}" dt="2025-04-01T13:17:54.395" v="4691" actId="1076"/>
          <ac:picMkLst>
            <pc:docMk/>
            <pc:sldMk cId="2462002168" sldId="289"/>
            <ac:picMk id="12" creationId="{BB4127C2-5732-58D5-5C1C-25252397B1B4}"/>
          </ac:picMkLst>
        </pc:picChg>
      </pc:sldChg>
      <pc:sldChg chg="addSp delSp modSp add del mod modClrScheme chgLayout">
        <pc:chgData name="Joel Meier" userId="e9c0cad6c274b452" providerId="LiveId" clId="{E2C75911-DBA4-4E62-965C-AF22C2ACA3DB}" dt="2025-03-25T14:41:58.751" v="2890" actId="47"/>
        <pc:sldMkLst>
          <pc:docMk/>
          <pc:sldMk cId="2140198633" sldId="290"/>
        </pc:sldMkLst>
      </pc:sldChg>
      <pc:sldChg chg="addSp delSp modSp add mod modClrScheme chgLayout">
        <pc:chgData name="Joel Meier" userId="e9c0cad6c274b452" providerId="LiveId" clId="{E2C75911-DBA4-4E62-965C-AF22C2ACA3DB}" dt="2025-04-01T13:18:26.757" v="4694"/>
        <pc:sldMkLst>
          <pc:docMk/>
          <pc:sldMk cId="13281842" sldId="291"/>
        </pc:sldMkLst>
        <pc:spChg chg="mod ord">
          <ac:chgData name="Joel Meier" userId="e9c0cad6c274b452" providerId="LiveId" clId="{E2C75911-DBA4-4E62-965C-AF22C2ACA3DB}" dt="2025-03-25T14:43:12.491" v="2925" actId="26606"/>
          <ac:spMkLst>
            <pc:docMk/>
            <pc:sldMk cId="13281842" sldId="291"/>
            <ac:spMk id="2" creationId="{AD236BAE-446F-FCEF-F782-916BF08D584D}"/>
          </ac:spMkLst>
        </pc:spChg>
        <pc:spChg chg="add mod">
          <ac:chgData name="Joel Meier" userId="e9c0cad6c274b452" providerId="LiveId" clId="{E2C75911-DBA4-4E62-965C-AF22C2ACA3DB}" dt="2025-04-01T13:18:26.757" v="4694"/>
          <ac:spMkLst>
            <pc:docMk/>
            <pc:sldMk cId="13281842" sldId="291"/>
            <ac:spMk id="3" creationId="{4BDB48E7-130F-6DC2-E6C0-F37DD929B33A}"/>
          </ac:spMkLst>
        </pc:spChg>
        <pc:spChg chg="mod ord">
          <ac:chgData name="Joel Meier" userId="e9c0cad6c274b452" providerId="LiveId" clId="{E2C75911-DBA4-4E62-965C-AF22C2ACA3DB}" dt="2025-03-25T14:43:12.491" v="2925" actId="26606"/>
          <ac:spMkLst>
            <pc:docMk/>
            <pc:sldMk cId="13281842" sldId="291"/>
            <ac:spMk id="4" creationId="{EEC6A800-89BC-AAE4-C0F7-267F45FE47FA}"/>
          </ac:spMkLst>
        </pc:spChg>
        <pc:spChg chg="mod ord">
          <ac:chgData name="Joel Meier" userId="e9c0cad6c274b452" providerId="LiveId" clId="{E2C75911-DBA4-4E62-965C-AF22C2ACA3DB}" dt="2025-03-25T14:43:12.491" v="2925" actId="26606"/>
          <ac:spMkLst>
            <pc:docMk/>
            <pc:sldMk cId="13281842" sldId="291"/>
            <ac:spMk id="5" creationId="{156E9C9A-8557-7401-22DF-F913C2C51F19}"/>
          </ac:spMkLst>
        </pc:spChg>
        <pc:spChg chg="mod ord">
          <ac:chgData name="Joel Meier" userId="e9c0cad6c274b452" providerId="LiveId" clId="{E2C75911-DBA4-4E62-965C-AF22C2ACA3DB}" dt="2025-03-25T14:43:12.491" v="2925" actId="26606"/>
          <ac:spMkLst>
            <pc:docMk/>
            <pc:sldMk cId="13281842" sldId="291"/>
            <ac:spMk id="6" creationId="{DFC660F3-157C-C380-36CC-34813989A0C3}"/>
          </ac:spMkLst>
        </pc:spChg>
        <pc:picChg chg="add mod">
          <ac:chgData name="Joel Meier" userId="e9c0cad6c274b452" providerId="LiveId" clId="{E2C75911-DBA4-4E62-965C-AF22C2ACA3DB}" dt="2025-03-25T14:45:05.255" v="2933" actId="962"/>
          <ac:picMkLst>
            <pc:docMk/>
            <pc:sldMk cId="13281842" sldId="291"/>
            <ac:picMk id="17" creationId="{5EC083CE-6445-6636-47D5-04219CF45564}"/>
          </ac:picMkLst>
        </pc:picChg>
      </pc:sldChg>
      <pc:sldChg chg="addSp delSp modSp add del mod">
        <pc:chgData name="Joel Meier" userId="e9c0cad6c274b452" providerId="LiveId" clId="{E2C75911-DBA4-4E62-965C-AF22C2ACA3DB}" dt="2025-03-25T14:46:05.350" v="2936" actId="47"/>
        <pc:sldMkLst>
          <pc:docMk/>
          <pc:sldMk cId="2152318123" sldId="292"/>
        </pc:sldMkLst>
      </pc:sldChg>
      <pc:sldChg chg="new del">
        <pc:chgData name="Joel Meier" userId="e9c0cad6c274b452" providerId="LiveId" clId="{E2C75911-DBA4-4E62-965C-AF22C2ACA3DB}" dt="2025-03-25T14:46:30.165" v="2939" actId="47"/>
        <pc:sldMkLst>
          <pc:docMk/>
          <pc:sldMk cId="3476566038" sldId="292"/>
        </pc:sldMkLst>
      </pc:sldChg>
      <pc:sldChg chg="modSp new mod">
        <pc:chgData name="Joel Meier" userId="e9c0cad6c274b452" providerId="LiveId" clId="{E2C75911-DBA4-4E62-965C-AF22C2ACA3DB}" dt="2025-03-25T14:46:46.826" v="2964" actId="20577"/>
        <pc:sldMkLst>
          <pc:docMk/>
          <pc:sldMk cId="3123067908" sldId="293"/>
        </pc:sldMkLst>
        <pc:spChg chg="mod">
          <ac:chgData name="Joel Meier" userId="e9c0cad6c274b452" providerId="LiveId" clId="{E2C75911-DBA4-4E62-965C-AF22C2ACA3DB}" dt="2025-03-25T14:46:39.955" v="2943" actId="122"/>
          <ac:spMkLst>
            <pc:docMk/>
            <pc:sldMk cId="3123067908" sldId="293"/>
            <ac:spMk id="2" creationId="{619DCD32-8B2E-1BBC-43D9-9008C9EB6B32}"/>
          </ac:spMkLst>
        </pc:spChg>
        <pc:spChg chg="mod">
          <ac:chgData name="Joel Meier" userId="e9c0cad6c274b452" providerId="LiveId" clId="{E2C75911-DBA4-4E62-965C-AF22C2ACA3DB}" dt="2025-03-25T14:46:46.826" v="2964" actId="20577"/>
          <ac:spMkLst>
            <pc:docMk/>
            <pc:sldMk cId="3123067908" sldId="293"/>
            <ac:spMk id="3" creationId="{A4B11ED9-56BD-39ED-D11D-BB0E3E11A876}"/>
          </ac:spMkLst>
        </pc:spChg>
      </pc:sldChg>
      <pc:sldChg chg="modSp add mod">
        <pc:chgData name="Joel Meier" userId="e9c0cad6c274b452" providerId="LiveId" clId="{E2C75911-DBA4-4E62-965C-AF22C2ACA3DB}" dt="2025-03-27T10:33:48.671" v="3851" actId="20577"/>
        <pc:sldMkLst>
          <pc:docMk/>
          <pc:sldMk cId="974423061" sldId="294"/>
        </pc:sldMkLst>
        <pc:spChg chg="mod">
          <ac:chgData name="Joel Meier" userId="e9c0cad6c274b452" providerId="LiveId" clId="{E2C75911-DBA4-4E62-965C-AF22C2ACA3DB}" dt="2025-03-27T10:33:48.671" v="3851" actId="20577"/>
          <ac:spMkLst>
            <pc:docMk/>
            <pc:sldMk cId="974423061" sldId="294"/>
            <ac:spMk id="3" creationId="{10F481D5-1C33-3A3E-2AB1-C2809F3DAB54}"/>
          </ac:spMkLst>
        </pc:spChg>
      </pc:sldChg>
      <pc:sldChg chg="addSp delSp modSp add del mod">
        <pc:chgData name="Joel Meier" userId="e9c0cad6c274b452" providerId="LiveId" clId="{E2C75911-DBA4-4E62-965C-AF22C2ACA3DB}" dt="2025-04-02T21:48:28.457" v="4843" actId="47"/>
        <pc:sldMkLst>
          <pc:docMk/>
          <pc:sldMk cId="1812421536" sldId="296"/>
        </pc:sldMkLst>
        <pc:spChg chg="add mod">
          <ac:chgData name="Joel Meier" userId="e9c0cad6c274b452" providerId="LiveId" clId="{E2C75911-DBA4-4E62-965C-AF22C2ACA3DB}" dt="2025-04-02T21:47:43.061" v="4829" actId="478"/>
          <ac:spMkLst>
            <pc:docMk/>
            <pc:sldMk cId="1812421536" sldId="296"/>
            <ac:spMk id="8" creationId="{8A7D00B8-5429-3FCB-583E-220319424D92}"/>
          </ac:spMkLst>
        </pc:spChg>
        <pc:picChg chg="del">
          <ac:chgData name="Joel Meier" userId="e9c0cad6c274b452" providerId="LiveId" clId="{E2C75911-DBA4-4E62-965C-AF22C2ACA3DB}" dt="2025-04-02T21:47:43.061" v="4829" actId="478"/>
          <ac:picMkLst>
            <pc:docMk/>
            <pc:sldMk cId="1812421536" sldId="296"/>
            <ac:picMk id="12" creationId="{E5E19A87-E062-3734-A5DD-67DFA5657BEA}"/>
          </ac:picMkLst>
        </pc:picChg>
      </pc:sldChg>
      <pc:sldChg chg="add">
        <pc:chgData name="Joel Meier" userId="e9c0cad6c274b452" providerId="LiveId" clId="{E2C75911-DBA4-4E62-965C-AF22C2ACA3DB}" dt="2025-04-02T21:47:40.284" v="4828"/>
        <pc:sldMkLst>
          <pc:docMk/>
          <pc:sldMk cId="1835716684" sldId="297"/>
        </pc:sldMkLst>
      </pc:sldChg>
      <pc:sldChg chg="addSp delSp modSp add mod">
        <pc:chgData name="Joel Meier" userId="e9c0cad6c274b452" providerId="LiveId" clId="{E2C75911-DBA4-4E62-965C-AF22C2ACA3DB}" dt="2025-04-02T21:50:08.306" v="4949" actId="1076"/>
        <pc:sldMkLst>
          <pc:docMk/>
          <pc:sldMk cId="3344570901" sldId="298"/>
        </pc:sldMkLst>
        <pc:spChg chg="add mod">
          <ac:chgData name="Joel Meier" userId="e9c0cad6c274b452" providerId="LiveId" clId="{E2C75911-DBA4-4E62-965C-AF22C2ACA3DB}" dt="2025-04-02T21:50:08.019" v="4948" actId="1076"/>
          <ac:spMkLst>
            <pc:docMk/>
            <pc:sldMk cId="3344570901" sldId="298"/>
            <ac:spMk id="8" creationId="{7EA5CD7B-B273-E9DA-96E1-ED9565337E51}"/>
          </ac:spMkLst>
        </pc:spChg>
        <pc:spChg chg="add del mod">
          <ac:chgData name="Joel Meier" userId="e9c0cad6c274b452" providerId="LiveId" clId="{E2C75911-DBA4-4E62-965C-AF22C2ACA3DB}" dt="2025-04-02T21:48:22.932" v="4842"/>
          <ac:spMkLst>
            <pc:docMk/>
            <pc:sldMk cId="3344570901" sldId="298"/>
            <ac:spMk id="11" creationId="{8BE6860E-B256-2495-F440-AAEB60870486}"/>
          </ac:spMkLst>
        </pc:spChg>
        <pc:spChg chg="add mod">
          <ac:chgData name="Joel Meier" userId="e9c0cad6c274b452" providerId="LiveId" clId="{E2C75911-DBA4-4E62-965C-AF22C2ACA3DB}" dt="2025-04-02T21:49:06.935" v="4889" actId="1076"/>
          <ac:spMkLst>
            <pc:docMk/>
            <pc:sldMk cId="3344570901" sldId="298"/>
            <ac:spMk id="14" creationId="{8E95D95F-24EC-8F27-E46D-D067F20E3C08}"/>
          </ac:spMkLst>
        </pc:spChg>
        <pc:spChg chg="mod">
          <ac:chgData name="Joel Meier" userId="e9c0cad6c274b452" providerId="LiveId" clId="{E2C75911-DBA4-4E62-965C-AF22C2ACA3DB}" dt="2025-04-02T21:47:59.021" v="4838" actId="20577"/>
          <ac:spMkLst>
            <pc:docMk/>
            <pc:sldMk cId="3344570901" sldId="298"/>
            <ac:spMk id="17" creationId="{855F92C0-34BD-9B19-5FC9-58534F2D9984}"/>
          </ac:spMkLst>
        </pc:spChg>
        <pc:picChg chg="add mod">
          <ac:chgData name="Joel Meier" userId="e9c0cad6c274b452" providerId="LiveId" clId="{E2C75911-DBA4-4E62-965C-AF22C2ACA3DB}" dt="2025-04-02T21:50:08.306" v="4949" actId="1076"/>
          <ac:picMkLst>
            <pc:docMk/>
            <pc:sldMk cId="3344570901" sldId="298"/>
            <ac:picMk id="10" creationId="{A3A2A1CD-D27C-781E-36D5-D2DA860568DA}"/>
          </ac:picMkLst>
        </pc:picChg>
        <pc:picChg chg="del">
          <ac:chgData name="Joel Meier" userId="e9c0cad6c274b452" providerId="LiveId" clId="{E2C75911-DBA4-4E62-965C-AF22C2ACA3DB}" dt="2025-04-02T21:47:45.296" v="4831" actId="478"/>
          <ac:picMkLst>
            <pc:docMk/>
            <pc:sldMk cId="3344570901" sldId="298"/>
            <ac:picMk id="12" creationId="{34E668CA-19FB-85D9-23D5-0C1572460E3B}"/>
          </ac:picMkLst>
        </pc:picChg>
      </pc:sldChg>
      <pc:sldMasterChg chg="modSp mod modSldLayout">
        <pc:chgData name="Joel Meier" userId="e9c0cad6c274b452" providerId="LiveId" clId="{E2C75911-DBA4-4E62-965C-AF22C2ACA3DB}" dt="2025-03-25T09:48:38.273" v="278" actId="20577"/>
        <pc:sldMasterMkLst>
          <pc:docMk/>
          <pc:sldMasterMk cId="0" sldId="2147483660"/>
        </pc:sldMasterMkLst>
        <pc:sldLayoutChg chg="modSp mod">
          <pc:chgData name="Joel Meier" userId="e9c0cad6c274b452" providerId="LiveId" clId="{E2C75911-DBA4-4E62-965C-AF22C2ACA3DB}" dt="2025-03-25T09:41:41.789" v="81" actId="20577"/>
          <pc:sldLayoutMkLst>
            <pc:docMk/>
            <pc:sldMasterMk cId="0" sldId="2147483648"/>
            <pc:sldLayoutMk cId="0" sldId="2147483649"/>
          </pc:sldLayoutMkLst>
          <pc:spChg chg="mod">
            <ac:chgData name="Joel Meier" userId="e9c0cad6c274b452" providerId="LiveId" clId="{E2C75911-DBA4-4E62-965C-AF22C2ACA3DB}" dt="2025-03-25T09:41:41.789" v="81" actId="20577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mod">
            <ac:chgData name="Joel Meier" userId="e9c0cad6c274b452" providerId="LiveId" clId="{E2C75911-DBA4-4E62-965C-AF22C2ACA3DB}" dt="2025-03-25T09:32:53.101" v="3" actId="20577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</pc:sldLayoutChg>
        <pc:sldLayoutChg chg="modSp mod">
          <pc:chgData name="Joel Meier" userId="e9c0cad6c274b452" providerId="LiveId" clId="{E2C75911-DBA4-4E62-965C-AF22C2ACA3DB}" dt="2025-03-25T09:48:29.399" v="273"/>
          <pc:sldLayoutMkLst>
            <pc:docMk/>
            <pc:sldMasterMk cId="0" sldId="2147483648"/>
            <pc:sldLayoutMk cId="2133943454" sldId="2147483650"/>
          </pc:sldLayoutMkLst>
          <pc:spChg chg="mod">
            <ac:chgData name="Joel Meier" userId="e9c0cad6c274b452" providerId="LiveId" clId="{E2C75911-DBA4-4E62-965C-AF22C2ACA3DB}" dt="2025-03-25T09:48:29.399" v="273"/>
            <ac:spMkLst>
              <pc:docMk/>
              <pc:sldMasterMk cId="0" sldId="2147483648"/>
              <pc:sldLayoutMk cId="2133943454" sldId="2147483650"/>
              <ac:spMk id="5" creationId="{00000000-0000-0000-0000-000000000000}"/>
            </ac:spMkLst>
          </pc:spChg>
          <pc:spChg chg="mod">
            <ac:chgData name="Joel Meier" userId="e9c0cad6c274b452" providerId="LiveId" clId="{E2C75911-DBA4-4E62-965C-AF22C2ACA3DB}" dt="2025-03-25T09:48:19.444" v="272" actId="20577"/>
            <ac:spMkLst>
              <pc:docMk/>
              <pc:sldMasterMk cId="0" sldId="2147483648"/>
              <pc:sldLayoutMk cId="2133943454" sldId="2147483650"/>
              <ac:spMk id="6" creationId="{00000000-0000-0000-0000-000000000000}"/>
            </ac:spMkLst>
          </pc:spChg>
        </pc:sldLayoutChg>
        <pc:sldLayoutChg chg="modSp mod">
          <pc:chgData name="Joel Meier" userId="e9c0cad6c274b452" providerId="LiveId" clId="{E2C75911-DBA4-4E62-965C-AF22C2ACA3DB}" dt="2025-03-25T09:48:38.273" v="278" actId="20577"/>
          <pc:sldLayoutMkLst>
            <pc:docMk/>
            <pc:sldMasterMk cId="0" sldId="2147483648"/>
            <pc:sldLayoutMk cId="341425065" sldId="2147483657"/>
          </pc:sldLayoutMkLst>
          <pc:spChg chg="mod">
            <ac:chgData name="Joel Meier" userId="e9c0cad6c274b452" providerId="LiveId" clId="{E2C75911-DBA4-4E62-965C-AF22C2ACA3DB}" dt="2025-03-25T09:48:33.374" v="274"/>
            <ac:spMkLst>
              <pc:docMk/>
              <pc:sldMasterMk cId="0" sldId="2147483648"/>
              <pc:sldLayoutMk cId="341425065" sldId="2147483657"/>
              <ac:spMk id="5" creationId="{00000000-0000-0000-0000-000000000000}"/>
            </ac:spMkLst>
          </pc:spChg>
          <pc:spChg chg="mod">
            <ac:chgData name="Joel Meier" userId="e9c0cad6c274b452" providerId="LiveId" clId="{E2C75911-DBA4-4E62-965C-AF22C2ACA3DB}" dt="2025-03-25T09:48:38.273" v="278" actId="20577"/>
            <ac:spMkLst>
              <pc:docMk/>
              <pc:sldMasterMk cId="0" sldId="2147483648"/>
              <pc:sldLayoutMk cId="341425065" sldId="2147483657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3EDBC1-132A-5850-3272-53F00794AB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DC3A8-AE09-AD60-F099-11F0776CC3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1AF35-439D-491E-BBA5-CCBCF4732C22}" type="datetimeFigureOut">
              <a:rPr lang="de-CH" smtClean="0"/>
              <a:t>19.11.2025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E1148-B5A5-3D0D-6ECE-DD6F8B8BC0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251825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9115E-F4DA-69AC-3E6A-4C3E192848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625850" y="8251825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4F237-674A-4730-8EBB-88F3012FE95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805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7:01:30.7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 0,'3964'0'0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7:03:15.35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 0,'16558'0'0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7:01:51.3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 0,'3964'0'0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7:01:56.3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 0,'3964'0'0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7:02:40.66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0,'7257'33'0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7:02:45.22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 0,'7456'-33'0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7:02:49.502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 0,'7422'-67'0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7:02:58.126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 0,'16196'-99'0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7:03:03.850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 0,'4354'-67'0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07:03:10.73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1 165 0,'16328'-164'0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9639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2180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6036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2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984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194B-B3C7-7C2C-B19F-C0A994847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6804B42-1807-C4D0-3D4A-3B1FAFE06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615090-38D9-39F1-8275-7AE1B84E0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331650-4701-BEB0-778C-D628787E2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9855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002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6536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4404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8203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09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6918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3564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CH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221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1842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872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9670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998B-EB72-2CD7-2369-BCBFA343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C7F982C-427C-6468-33AF-0D248CAB7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99DCB6E-2E38-812D-13AE-176FE592D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84F5FE-403A-9C52-48EB-BCB1FEC6B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6076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4369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938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12954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US" noProof="0"/>
              <a:t>Click to edit Master title style</a:t>
            </a:r>
            <a:endParaRPr lang="de-CH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  <a:endParaRPr lang="de-CH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7A9AF-2BE2-41E2-97BF-77FCD39FA095}" type="datetime1">
              <a:rPr lang="de-CH" smtClean="0"/>
              <a:t>19.11.2025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Master Thesis </a:t>
            </a:r>
            <a:r>
              <a:rPr lang="de-CH" dirty="0" err="1"/>
              <a:t>Midterm</a:t>
            </a:r>
            <a:r>
              <a:rPr lang="de-CH" dirty="0"/>
              <a:t> - Johanna Bieri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Page </a:t>
            </a:r>
            <a:fld id="{9D46F3A4-F478-9440-BC8E-B732027F4C86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C6F8-4040-7769-9191-5311A0A4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1FDA1-429F-4F22-EE45-C6B26F36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B115-B328-477D-86A2-600EEF4BD68F}" type="datetime1">
              <a:rPr lang="de-CH" smtClean="0"/>
              <a:t>19.11.2025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33656-896E-BA60-85A8-808105F9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Master Thesis Midterm - Johanna Bieri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02193-9406-F6C8-94A5-0D41B0EC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9D46F3A4-F478-9440-BC8E-B732027F4C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13EB79-AA55-FC63-DD20-775C4EB5EB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5400" y="2420888"/>
            <a:ext cx="3528392" cy="33843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CH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8919E9C-4397-4BCA-6F1E-980E4D9A98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47320" y="2420888"/>
            <a:ext cx="3528391" cy="33843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CH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6EA0EE1-C94E-5F22-3E78-34628D10C59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976763" y="2419750"/>
            <a:ext cx="3528391" cy="3384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41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C6F8-4040-7769-9191-5311A0A4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1FDA1-429F-4F22-EE45-C6B26F36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C3FF-6923-4DD8-B86E-9AB55406F8D1}" type="datetime1">
              <a:rPr lang="de-CH" smtClean="0"/>
              <a:t>19.11.2025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33656-896E-BA60-85A8-808105F9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Master Thesis Midterm - Johanna Bieri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02193-9406-F6C8-94A5-0D41B0EC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9D46F3A4-F478-9440-BC8E-B732027F4C86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403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0DC3C2-0E0E-4D18-BE18-616D8DC876DC}" type="datetime1">
              <a:rPr lang="de-CH" smtClean="0"/>
              <a:t>19.11.2025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Master Thesis Midterm - Johanna Bieri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Page </a:t>
            </a:r>
            <a:fld id="{1C5791B1-6579-0B4D-B06F-613121D36EDE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9C5AF1-757E-462D-974C-8D5914701EED}" type="datetime1">
              <a:rPr lang="de-CH" smtClean="0"/>
              <a:t>19.11.2025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Master Thesis Midterm - Johanna Bieri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Page </a:t>
            </a:r>
            <a:fld id="{1C5791B1-6579-0B4D-B06F-613121D36ED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E1EFC4-3C4D-422A-8DB3-0DFB64049CAB}" type="datetime1">
              <a:rPr lang="de-CH" smtClean="0"/>
              <a:t>19.11.2025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Master Thesis Midterm - Johanna Bieri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25BB1AB0-9216-5944-841B-2A7418D2F24D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E9F3DA-C33F-4E5C-90B7-483DA2CDB4FA}" type="datetime1">
              <a:rPr lang="de-CH" smtClean="0"/>
              <a:t>19.11.2025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Master Thesis Midterm - Johanna Bieri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6DADB232-8830-5A47-BAA5-95C1DE269B83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C6F8-4040-7769-9191-5311A0A4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1FDA1-429F-4F22-EE45-C6B26F36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3971C-1EAC-4B11-9167-66ED6C45B4B0}" type="datetime1">
              <a:rPr lang="de-CH" smtClean="0"/>
              <a:t>19.11.2025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33656-896E-BA60-85A8-808105F9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Master Thesis Midterm - Johanna Bieri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02193-9406-F6C8-94A5-0D41B0EC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9D46F3A4-F478-9440-BC8E-B732027F4C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1A0DE4F-FB9D-3100-D332-8EC186D5F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133031"/>
            <a:ext cx="2448471" cy="2089223"/>
          </a:xfrm>
        </p:spPr>
        <p:txBody>
          <a:bodyPr/>
          <a:lstStyle>
            <a:lvl5pPr marL="1368000" indent="0">
              <a:buNone/>
              <a:defRPr/>
            </a:lvl5pPr>
          </a:lstStyle>
          <a:p>
            <a:pPr lvl="4"/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13EB79-AA55-FC63-DD20-775C4EB5EB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1224" y="4292105"/>
            <a:ext cx="2448472" cy="20892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CH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D8093DF-0452-3E93-B198-93F63490F96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03305" y="2133030"/>
            <a:ext cx="2462130" cy="2089224"/>
          </a:xfrm>
        </p:spPr>
        <p:txBody>
          <a:bodyPr/>
          <a:lstStyle>
            <a:lvl5pPr marL="1368000" indent="0">
              <a:buNone/>
              <a:defRPr/>
            </a:lvl5pPr>
          </a:lstStyle>
          <a:p>
            <a:pPr lvl="4"/>
            <a:endParaRPr lang="de-CH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8919E9C-4397-4BCA-6F1E-980E4D9A98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03305" y="4292105"/>
            <a:ext cx="2448472" cy="20892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CH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8F3958A-FCA9-F0EF-97F9-0B979513BF5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509044" y="2133030"/>
            <a:ext cx="2520480" cy="208922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CH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6EA0EE1-C94E-5F22-3E78-34628D10C59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509045" y="4292104"/>
            <a:ext cx="2520478" cy="208922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5668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C6F8-4040-7769-9191-5311A0A4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1FDA1-429F-4F22-EE45-C6B26F36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862B-76DA-450E-BAD0-63E4287DFAA3}" type="datetime1">
              <a:rPr lang="de-CH" smtClean="0"/>
              <a:t>19.11.2025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33656-896E-BA60-85A8-808105F9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Master Thesis Midterm - Johanna Bieri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02193-9406-F6C8-94A5-0D41B0EC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9D46F3A4-F478-9440-BC8E-B732027F4C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13EB79-AA55-FC63-DD20-775C4EB5EB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1224" y="4292105"/>
            <a:ext cx="2448472" cy="20892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CH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D8093DF-0452-3E93-B198-93F63490F96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03305" y="2133030"/>
            <a:ext cx="2462130" cy="2089224"/>
          </a:xfrm>
        </p:spPr>
        <p:txBody>
          <a:bodyPr/>
          <a:lstStyle>
            <a:lvl5pPr marL="1368000" indent="0">
              <a:buNone/>
              <a:defRPr/>
            </a:lvl5pPr>
          </a:lstStyle>
          <a:p>
            <a:pPr lvl="4"/>
            <a:endParaRPr lang="de-CH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8919E9C-4397-4BCA-6F1E-980E4D9A98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03305" y="4292105"/>
            <a:ext cx="2448472" cy="20892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CH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6EA0EE1-C94E-5F22-3E78-34628D10C59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509045" y="4292104"/>
            <a:ext cx="2520478" cy="208922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839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BABF0367-B0CE-4F10-BFA6-7BF81C592A77}" type="datetime1">
              <a:rPr lang="de-CH" smtClean="0"/>
              <a:t>19.11.2025</a:t>
            </a:fld>
            <a:endParaRPr lang="de-CH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de-CH"/>
              <a:t>Master Thesis Midterm - Johanna Bieri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de-CH"/>
              <a:t>Page </a:t>
            </a:r>
            <a:fld id="{9D46F3A4-F478-9440-BC8E-B732027F4C86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1700"/>
          </a:p>
        </p:txBody>
      </p:sp>
      <p:pic>
        <p:nvPicPr>
          <p:cNvPr id="10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6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sz="1400" b="1" noProof="0" dirty="0"/>
              <a:t>Department of Informatics – Communication Systems Group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  <p:sldLayoutId id="2147483660" r:id="rId8"/>
    <p:sldLayoutId id="2147483661" r:id="rId9"/>
    <p:sldLayoutId id="2147483662" r:id="rId10"/>
    <p:sldLayoutId id="214748365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1.png"/><Relationship Id="rId18" Type="http://schemas.openxmlformats.org/officeDocument/2006/relationships/customXml" Target="../ink/ink9.xml"/><Relationship Id="rId3" Type="http://schemas.openxmlformats.org/officeDocument/2006/relationships/image" Target="../media/image7.png"/><Relationship Id="rId21" Type="http://schemas.openxmlformats.org/officeDocument/2006/relationships/image" Target="../media/image15.png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customXml" Target="../ink/ink5.xml"/><Relationship Id="rId19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A725-9B10-A3E5-E489-9C846545D6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Scalable BLE Cluster Fingerprinting for High-Density IoT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5A8E7-9221-76EB-1BC2-990830E07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225" y="4221088"/>
            <a:ext cx="10369550" cy="1752600"/>
          </a:xfrm>
        </p:spPr>
        <p:txBody>
          <a:bodyPr/>
          <a:lstStyle/>
          <a:p>
            <a:r>
              <a:rPr lang="en-US" noProof="0" dirty="0"/>
              <a:t>Johanna Bieri</a:t>
            </a:r>
          </a:p>
          <a:p>
            <a:r>
              <a:rPr lang="en-US" noProof="0" dirty="0"/>
              <a:t>Master Thesis: Midterm Presentation</a:t>
            </a:r>
          </a:p>
          <a:p>
            <a:r>
              <a:rPr lang="en-US" noProof="0" dirty="0"/>
              <a:t>Supervisor: Katharina Müller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C1B45-7B92-01D7-E1C4-BB444A96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DF46-8220-49B1-87DA-EF64DD485AE6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96CA4-DDC2-C41E-4CFD-AE2495677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A4B67-6C7E-2649-313A-0DAB68E8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9D46F3A4-F478-9440-BC8E-B732027F4C86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549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79781-2BAF-B1C4-54E1-61153B357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507D-7B37-CB7C-B502-90ACC3E9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noProof="0" dirty="0"/>
              <a:t>Preceding Master Thesis by Joel Meier (2025) - Approach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F3DA1A6-B328-B712-70CC-59AB2E9E6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noProof="0" dirty="0"/>
              <a:t>Trained ML models for a target group consisting of three Samsung devices</a:t>
            </a:r>
            <a:br>
              <a:rPr lang="en-US" dirty="0"/>
            </a:br>
            <a:r>
              <a:rPr lang="en-US" dirty="0"/>
              <a:t>(smartphone, earphones, smart tag)</a:t>
            </a:r>
            <a:endParaRPr lang="en-US" noProof="0" dirty="0"/>
          </a:p>
          <a:p>
            <a:pPr lvl="1"/>
            <a:r>
              <a:rPr lang="en-US" noProof="0" dirty="0"/>
              <a:t>Supervised modeling: Random </a:t>
            </a:r>
            <a:r>
              <a:rPr lang="en-US" dirty="0"/>
              <a:t>F</a:t>
            </a:r>
            <a:r>
              <a:rPr lang="en-US" noProof="0" dirty="0" err="1"/>
              <a:t>orest</a:t>
            </a:r>
            <a:r>
              <a:rPr lang="en-US" noProof="0" dirty="0"/>
              <a:t>, Multi-Layer Perceptron, Stochastic Gradient </a:t>
            </a:r>
            <a:r>
              <a:rPr lang="en-US" dirty="0"/>
              <a:t>D</a:t>
            </a:r>
            <a:r>
              <a:rPr lang="en-US" noProof="0" dirty="0" err="1"/>
              <a:t>escent</a:t>
            </a:r>
            <a:endParaRPr lang="en-US" noProof="0" dirty="0"/>
          </a:p>
          <a:p>
            <a:pPr lvl="1"/>
            <a:r>
              <a:rPr lang="en-US" dirty="0"/>
              <a:t>Unsupervised modeling: </a:t>
            </a:r>
            <a:r>
              <a:rPr lang="en-US" dirty="0" err="1"/>
              <a:t>Kmeans</a:t>
            </a:r>
            <a:r>
              <a:rPr lang="en-US" dirty="0"/>
              <a:t>, BisectingKMeans, Birch</a:t>
            </a:r>
            <a:endParaRPr lang="en-US" noProof="0" dirty="0"/>
          </a:p>
          <a:p>
            <a:pPr>
              <a:lnSpc>
                <a:spcPct val="200000"/>
              </a:lnSpc>
            </a:pPr>
            <a:r>
              <a:rPr lang="en-US" noProof="0" dirty="0"/>
              <a:t>Demonstrated that models can identify the device cluster even in noisy environments</a:t>
            </a:r>
          </a:p>
          <a:p>
            <a:pPr>
              <a:lnSpc>
                <a:spcPct val="200000"/>
              </a:lnSpc>
            </a:pPr>
            <a:r>
              <a:rPr lang="en-US" dirty="0"/>
              <a:t>Baseline work for my thesis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113FD-B8EB-D24E-950E-06AE9E44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16D7002-6B3A-46A7-8F6B-80F064D79182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D2177-5271-4A87-4F91-781B2E9C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EF4AF-44C7-7BC4-F5ED-A2BEC1AB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BCE017B-2BD2-FED3-7108-0A90001F5F8A}"/>
              </a:ext>
            </a:extLst>
          </p:cNvPr>
          <p:cNvSpPr txBox="1"/>
          <p:nvPr/>
        </p:nvSpPr>
        <p:spPr>
          <a:xfrm>
            <a:off x="8976320" y="735437"/>
            <a:ext cx="3215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4 - Preceding MT Joel Meier</a:t>
            </a:r>
          </a:p>
        </p:txBody>
      </p:sp>
    </p:spTree>
    <p:extLst>
      <p:ext uri="{BB962C8B-B14F-4D97-AF65-F5344CB8AC3E}">
        <p14:creationId xmlns:p14="http://schemas.microsoft.com/office/powerpoint/2010/main" val="347438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6D3B941-0710-8077-C878-1607457E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576A-DE01-87A2-39BF-38CAC316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Preceding Master Thesis by Joel Meier (2025) - Results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FE946DE-967A-29B7-E5DD-6B5E1886D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Joel’s model selection: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Supervised Modeling</a:t>
            </a:r>
          </a:p>
          <a:p>
            <a:pPr lvl="2"/>
            <a:r>
              <a:rPr lang="en-US" i="1" noProof="0" dirty="0"/>
              <a:t>Random Forest</a:t>
            </a:r>
          </a:p>
          <a:p>
            <a:pPr lvl="2"/>
            <a:r>
              <a:rPr lang="en-US" i="1" noProof="0" dirty="0"/>
              <a:t>Multi-Layer Perceptron</a:t>
            </a:r>
          </a:p>
          <a:p>
            <a:pPr lvl="2"/>
            <a:r>
              <a:rPr lang="en-US" i="1" noProof="0" dirty="0"/>
              <a:t>Stochastic Gradient Descent</a:t>
            </a:r>
          </a:p>
          <a:p>
            <a:pPr lvl="2"/>
            <a:r>
              <a:rPr lang="en-US" dirty="0"/>
              <a:t>Trained on medium density dataset (recorded in apartment)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Unsupervised Modeling (cluster algorithms)</a:t>
            </a:r>
          </a:p>
          <a:p>
            <a:pPr lvl="2"/>
            <a:r>
              <a:rPr lang="en-US" i="1" dirty="0"/>
              <a:t>KMeans</a:t>
            </a:r>
            <a:r>
              <a:rPr lang="en-US" dirty="0"/>
              <a:t> (bottom-up)</a:t>
            </a:r>
          </a:p>
          <a:p>
            <a:pPr lvl="2"/>
            <a:r>
              <a:rPr lang="en-US" i="1" dirty="0"/>
              <a:t>BisectingKMeans</a:t>
            </a:r>
            <a:r>
              <a:rPr lang="en-US" dirty="0"/>
              <a:t> (top-down)</a:t>
            </a:r>
          </a:p>
          <a:p>
            <a:pPr lvl="2"/>
            <a:r>
              <a:rPr lang="en-US" i="1" dirty="0"/>
              <a:t>Birch</a:t>
            </a:r>
            <a:endParaRPr lang="en-US" i="1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6A232-7E78-D243-0524-96F6AFEE0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6D499E0-FB08-4A44-90FE-3D5060B3C607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DCDE-BAA6-2E3B-4483-1F9E98C53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6FFB-3DD1-E0C3-4421-AF353C00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51CDED-21CF-1D09-572B-D39E1F43309C}"/>
              </a:ext>
            </a:extLst>
          </p:cNvPr>
          <p:cNvSpPr txBox="1"/>
          <p:nvPr/>
        </p:nvSpPr>
        <p:spPr>
          <a:xfrm>
            <a:off x="9048328" y="735437"/>
            <a:ext cx="31436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4 - Preceding MT Joel Meier</a:t>
            </a:r>
          </a:p>
        </p:txBody>
      </p:sp>
    </p:spTree>
    <p:extLst>
      <p:ext uri="{BB962C8B-B14F-4D97-AF65-F5344CB8AC3E}">
        <p14:creationId xmlns:p14="http://schemas.microsoft.com/office/powerpoint/2010/main" val="25243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9DF4084-D263-3861-65AB-291D1CEB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8AF38-04EF-5B80-1DC0-1F2A0FDF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noProof="0" dirty="0"/>
              <a:t>Results MT Joel Meier </a:t>
            </a:r>
            <a:br>
              <a:rPr lang="en-US" noProof="0" dirty="0"/>
            </a:br>
            <a:r>
              <a:rPr lang="en-US" sz="1800" noProof="0" dirty="0"/>
              <a:t>Supervised Models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A0D78-4AC7-8516-A0FC-308A556B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236CC0F0-7615-4C9E-964C-218CE6681C95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58EF5-B16C-DDB6-E5BE-1EC350FA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11986-8E79-CB4E-C807-C69D6F2E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2045429-68CA-FA71-3761-537DAE266B8B}"/>
              </a:ext>
            </a:extLst>
          </p:cNvPr>
          <p:cNvPicPr>
            <a:picLocks noGrp="1" noChangeAspect="1" noChangeArrowheads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95" y="4292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B4640B6-E831-570D-A68F-EFE8254FC935}"/>
              </a:ext>
            </a:extLst>
          </p:cNvPr>
          <p:cNvPicPr>
            <a:picLocks noGrp="1" noChangeAspect="1" noChangeArrowheads="1"/>
          </p:cNvPicPr>
          <p:nvPr>
            <p:ph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439" y="2133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5D5E37D-CEF3-BF1F-B152-F6066B41FABE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" y="4292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6D3DAD9-F7D8-B461-F92D-4B39F96D1D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" y="2133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2B74149-C0A8-D6A2-3107-3F68554C821B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83" y="4292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6B736324-417F-DB96-F7E3-64CD20DF59FF}"/>
              </a:ext>
            </a:extLst>
          </p:cNvPr>
          <p:cNvPicPr>
            <a:picLocks noGrp="1" noChangeAspect="1" noChangeArrowheads="1"/>
          </p:cNvPicPr>
          <p:nvPr>
            <p:ph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83" y="2133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9292C2A-107E-B483-63D8-7FC563DE63FB}"/>
              </a:ext>
            </a:extLst>
          </p:cNvPr>
          <p:cNvSpPr txBox="1"/>
          <p:nvPr/>
        </p:nvSpPr>
        <p:spPr>
          <a:xfrm>
            <a:off x="9048328" y="735437"/>
            <a:ext cx="31436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4 - Preceding MT Joel Meier</a:t>
            </a:r>
          </a:p>
        </p:txBody>
      </p:sp>
    </p:spTree>
    <p:extLst>
      <p:ext uri="{BB962C8B-B14F-4D97-AF65-F5344CB8AC3E}">
        <p14:creationId xmlns:p14="http://schemas.microsoft.com/office/powerpoint/2010/main" val="274240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E3F9DA-B1BD-0F77-B080-9CC019B2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MT Joel Meier</a:t>
            </a:r>
            <a:br>
              <a:rPr lang="en-US" dirty="0"/>
            </a:br>
            <a:r>
              <a:rPr lang="en-US" sz="1800" dirty="0"/>
              <a:t>Unsupervised Models 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DA475-3407-0030-6A9F-51D645E6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4C35-737A-49B9-AAD1-737650C38347}" type="datetime1">
              <a:rPr lang="de-CH" smtClean="0"/>
              <a:t>19.11.2025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507BA2-D204-A5D6-854C-4DF1580C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Master Thesis Midterm - Johanna Bieri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86E0A4-2113-6B5E-9D19-1A23CD68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9D46F3A4-F478-9440-BC8E-B732027F4C86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5629208-7E5E-16B3-A9F8-2826A452D6F8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6"/>
          <a:stretch>
            <a:fillRect/>
          </a:stretch>
        </p:blipFill>
        <p:spPr bwMode="auto">
          <a:xfrm>
            <a:off x="1091260" y="4292600"/>
            <a:ext cx="208785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DA44825-4E43-9296-1685-D0B063A345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8"/>
          <a:stretch>
            <a:fillRect/>
          </a:stretch>
        </p:blipFill>
        <p:spPr bwMode="auto">
          <a:xfrm>
            <a:off x="1169075" y="2133600"/>
            <a:ext cx="193222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5996635E-AE87-501A-CD29-8A1CFEAC7DE0}"/>
              </a:ext>
            </a:extLst>
          </p:cNvPr>
          <p:cNvPicPr>
            <a:picLocks noGrp="1" noChangeAspect="1" noChangeArrowheads="1"/>
          </p:cNvPicPr>
          <p:nvPr>
            <p:ph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1"/>
          <a:stretch>
            <a:fillRect/>
          </a:stretch>
        </p:blipFill>
        <p:spPr bwMode="auto">
          <a:xfrm>
            <a:off x="7791322" y="2133600"/>
            <a:ext cx="1956056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A6EE1216-4329-DFE4-50B4-DF866A6376EF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3"/>
          <a:stretch>
            <a:fillRect/>
          </a:stretch>
        </p:blipFill>
        <p:spPr bwMode="auto">
          <a:xfrm>
            <a:off x="7728000" y="4292600"/>
            <a:ext cx="2082699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8FC13323-EB30-D586-BA6C-030BBE89BEC7}"/>
              </a:ext>
            </a:extLst>
          </p:cNvPr>
          <p:cNvPicPr>
            <a:picLocks noGrp="1" noChangeAspect="1" noChangeArrowheads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3"/>
          <a:stretch>
            <a:fillRect/>
          </a:stretch>
        </p:blipFill>
        <p:spPr bwMode="auto">
          <a:xfrm>
            <a:off x="4386313" y="4292600"/>
            <a:ext cx="2082699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EEF11C86-DFDF-BBCD-DB77-C72CA92CD61C}"/>
              </a:ext>
            </a:extLst>
          </p:cNvPr>
          <p:cNvPicPr>
            <a:picLocks noGrp="1" noChangeAspect="1" noChangeArrowheads="1"/>
          </p:cNvPicPr>
          <p:nvPr>
            <p:ph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0"/>
          <a:stretch>
            <a:fillRect/>
          </a:stretch>
        </p:blipFill>
        <p:spPr bwMode="auto">
          <a:xfrm>
            <a:off x="4469755" y="2133600"/>
            <a:ext cx="1930102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BD925EF-7CFC-5EF3-1DEA-0B9943F4AA3C}"/>
              </a:ext>
            </a:extLst>
          </p:cNvPr>
          <p:cNvSpPr txBox="1"/>
          <p:nvPr/>
        </p:nvSpPr>
        <p:spPr>
          <a:xfrm>
            <a:off x="9048328" y="735437"/>
            <a:ext cx="31436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4 - Preceding MT Joel Meier</a:t>
            </a:r>
          </a:p>
        </p:txBody>
      </p:sp>
    </p:spTree>
    <p:extLst>
      <p:ext uri="{BB962C8B-B14F-4D97-AF65-F5344CB8AC3E}">
        <p14:creationId xmlns:p14="http://schemas.microsoft.com/office/powerpoint/2010/main" val="54792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89051-3870-B4E7-4456-612265D6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AFF4-5B81-237F-FE01-8377D3B7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noProof="0" dirty="0"/>
              <a:t>My Approach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A46FF66-F44F-B82F-1CC7-9F173DDF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Feasibility Testing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Generate new datasets </a:t>
            </a:r>
          </a:p>
          <a:p>
            <a:pPr lvl="1"/>
            <a:r>
              <a:rPr lang="en-US" dirty="0"/>
              <a:t>Samsung setup: Galaxy S22 smartphone, Smart Tag, (Galaxy Buds FE)</a:t>
            </a:r>
          </a:p>
          <a:p>
            <a:pPr lvl="1"/>
            <a:r>
              <a:rPr lang="en-US" dirty="0"/>
              <a:t>Apple setup: iPad, AirPods Pro, AirTag</a:t>
            </a:r>
          </a:p>
          <a:p>
            <a:pPr lvl="1"/>
            <a:r>
              <a:rPr lang="en-US" dirty="0"/>
              <a:t>Different density: Isolated (basement), Medium-density (apartment), High-density (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Evaluate isolated datasets with existing models (no retraining)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Hypotheses:</a:t>
            </a:r>
          </a:p>
          <a:p>
            <a:pPr lvl="1"/>
            <a:r>
              <a:rPr lang="en-US" dirty="0"/>
              <a:t>Models will show limited performance on Samsung dataset, same ecosystem but different devices and device number</a:t>
            </a:r>
          </a:p>
          <a:p>
            <a:pPr lvl="1"/>
            <a:r>
              <a:rPr lang="en-US" dirty="0"/>
              <a:t>Models will perform poorly on Apple dataset, because trained with Samsung devices only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Based on the first results: either focus on generalizability or scalability first</a:t>
            </a:r>
          </a:p>
          <a:p>
            <a:pPr lvl="1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F6481-8156-2B88-5588-FBE50CE5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BBFE017-3E10-4E7A-B9C1-657E86808940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5E65E-A207-EFFC-3393-AE158603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Master Thesis Midterm - Johanna Bieri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D0BB-17C9-8D12-73C0-4C9C5DEB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9C2B617-9558-1759-7FE2-0CBB41F1AA88}"/>
              </a:ext>
            </a:extLst>
          </p:cNvPr>
          <p:cNvSpPr txBox="1"/>
          <p:nvPr/>
        </p:nvSpPr>
        <p:spPr>
          <a:xfrm>
            <a:off x="9696400" y="735437"/>
            <a:ext cx="24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5 - My Approach</a:t>
            </a:r>
          </a:p>
        </p:txBody>
      </p:sp>
    </p:spTree>
    <p:extLst>
      <p:ext uri="{BB962C8B-B14F-4D97-AF65-F5344CB8AC3E}">
        <p14:creationId xmlns:p14="http://schemas.microsoft.com/office/powerpoint/2010/main" val="213237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D284-90B6-DF78-0735-FA4901B2F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A27C5-EA3D-773D-160C-C142AC19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noProof="0" dirty="0"/>
              <a:t>Results MT Joel Meier - High-Density </a:t>
            </a:r>
            <a:r>
              <a:rPr lang="en-US" dirty="0"/>
              <a:t>D</a:t>
            </a:r>
            <a:r>
              <a:rPr lang="en-US" noProof="0" dirty="0" err="1"/>
              <a:t>ataset</a:t>
            </a:r>
            <a:r>
              <a:rPr lang="en-US" noProof="0" dirty="0"/>
              <a:t> (Uni)</a:t>
            </a:r>
            <a:br>
              <a:rPr lang="en-US" noProof="0" dirty="0"/>
            </a:br>
            <a:r>
              <a:rPr lang="en-US" sz="1800" noProof="0" dirty="0"/>
              <a:t>Supervised Models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DE851-E170-DADA-93A0-72B4A04B0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B5D3911-D244-481A-B7D1-2223A1543298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CAB29-89AB-55CB-CE87-640F112F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001BB-352E-F7C2-FB50-F069304F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4F14D01-CF4A-CC4F-BEB9-FE2A4C801A00}"/>
              </a:ext>
            </a:extLst>
          </p:cNvPr>
          <p:cNvPicPr>
            <a:picLocks noGrp="1" noChangeAspect="1" noChangeArrowheads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95" y="4292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9CDAA22-64EB-248C-1F44-A2B6748CF1AD}"/>
              </a:ext>
            </a:extLst>
          </p:cNvPr>
          <p:cNvPicPr>
            <a:picLocks noGrp="1" noChangeAspect="1" noChangeArrowheads="1"/>
          </p:cNvPicPr>
          <p:nvPr>
            <p:ph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439" y="2133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5850BD9-EB38-9961-B9C4-06B21FD6ADED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" y="4292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FDA48E5-4F11-623E-131F-768B49808C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" y="2133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B7E3991-7742-F5F0-BE9A-25C2042E0C57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83" y="4292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8D4945A-84B9-2511-9904-2579EEEA8AD4}"/>
              </a:ext>
            </a:extLst>
          </p:cNvPr>
          <p:cNvPicPr>
            <a:picLocks noGrp="1" noChangeAspect="1" noChangeArrowheads="1"/>
          </p:cNvPicPr>
          <p:nvPr>
            <p:ph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83" y="2133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A4F52BD-4C25-A63C-D6AD-3CC1B73998A6}"/>
              </a:ext>
            </a:extLst>
          </p:cNvPr>
          <p:cNvSpPr txBox="1"/>
          <p:nvPr/>
        </p:nvSpPr>
        <p:spPr>
          <a:xfrm>
            <a:off x="9696400" y="735437"/>
            <a:ext cx="24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5 - My Approach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0653FA5-2D47-11DD-A283-CBD287CB0BD6}"/>
              </a:ext>
            </a:extLst>
          </p:cNvPr>
          <p:cNvSpPr/>
          <p:nvPr/>
        </p:nvSpPr>
        <p:spPr bwMode="auto">
          <a:xfrm>
            <a:off x="1199456" y="2277567"/>
            <a:ext cx="828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A3F579A-63D5-1CA0-F231-F3DA1D6C34FC}"/>
              </a:ext>
            </a:extLst>
          </p:cNvPr>
          <p:cNvSpPr/>
          <p:nvPr/>
        </p:nvSpPr>
        <p:spPr bwMode="auto">
          <a:xfrm>
            <a:off x="1199456" y="4437112"/>
            <a:ext cx="828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7FF12C0-BE36-4021-9D7C-7857C3315D82}"/>
              </a:ext>
            </a:extLst>
          </p:cNvPr>
          <p:cNvSpPr/>
          <p:nvPr/>
        </p:nvSpPr>
        <p:spPr bwMode="auto">
          <a:xfrm>
            <a:off x="4475912" y="4433664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A5737FF-D0F7-1945-45BB-2B7FB78217AF}"/>
              </a:ext>
            </a:extLst>
          </p:cNvPr>
          <p:cNvSpPr/>
          <p:nvPr/>
        </p:nvSpPr>
        <p:spPr bwMode="auto">
          <a:xfrm>
            <a:off x="7824192" y="4433664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CE800FF-1672-F9E8-6F0B-88830552D475}"/>
              </a:ext>
            </a:extLst>
          </p:cNvPr>
          <p:cNvSpPr/>
          <p:nvPr/>
        </p:nvSpPr>
        <p:spPr bwMode="auto">
          <a:xfrm>
            <a:off x="4493912" y="2289812"/>
            <a:ext cx="828000" cy="85185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0CCF99-EAF9-5FBA-F0FF-C7F60D77B3ED}"/>
              </a:ext>
            </a:extLst>
          </p:cNvPr>
          <p:cNvSpPr/>
          <p:nvPr/>
        </p:nvSpPr>
        <p:spPr bwMode="auto">
          <a:xfrm>
            <a:off x="7824192" y="2291212"/>
            <a:ext cx="828000" cy="85185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E699407-9E3C-C72C-7069-146105A28B27}"/>
              </a:ext>
            </a:extLst>
          </p:cNvPr>
          <p:cNvSpPr/>
          <p:nvPr/>
        </p:nvSpPr>
        <p:spPr bwMode="auto">
          <a:xfrm>
            <a:off x="2027456" y="310870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90D78B-5A24-240C-5FBB-263310D41BDB}"/>
              </a:ext>
            </a:extLst>
          </p:cNvPr>
          <p:cNvSpPr/>
          <p:nvPr/>
        </p:nvSpPr>
        <p:spPr bwMode="auto">
          <a:xfrm>
            <a:off x="5339912" y="310870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A4EB50-2F68-18CD-997D-97EFAE23730E}"/>
              </a:ext>
            </a:extLst>
          </p:cNvPr>
          <p:cNvSpPr/>
          <p:nvPr/>
        </p:nvSpPr>
        <p:spPr bwMode="auto">
          <a:xfrm>
            <a:off x="8677352" y="3108700"/>
            <a:ext cx="828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1CFDBB8-902B-19EA-0227-53F52C8036A3}"/>
              </a:ext>
            </a:extLst>
          </p:cNvPr>
          <p:cNvSpPr/>
          <p:nvPr/>
        </p:nvSpPr>
        <p:spPr bwMode="auto">
          <a:xfrm>
            <a:off x="2043558" y="529776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E85070A-38E7-AF0C-2B61-6E2A8E43DE1C}"/>
              </a:ext>
            </a:extLst>
          </p:cNvPr>
          <p:cNvSpPr/>
          <p:nvPr/>
        </p:nvSpPr>
        <p:spPr bwMode="auto">
          <a:xfrm>
            <a:off x="5339912" y="5301208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CB6A2E-D49C-9E8B-836A-04341429F683}"/>
              </a:ext>
            </a:extLst>
          </p:cNvPr>
          <p:cNvSpPr/>
          <p:nvPr/>
        </p:nvSpPr>
        <p:spPr bwMode="auto">
          <a:xfrm>
            <a:off x="8688192" y="5294808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14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CFA38-DFE8-B4CA-F4E2-F4E780009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CAFC-BE02-E403-68E3-F4303BD0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noProof="0" dirty="0"/>
              <a:t>Evaluation Samsung Setup without Interference (Basement)</a:t>
            </a:r>
            <a:br>
              <a:rPr lang="en-US" noProof="0" dirty="0"/>
            </a:br>
            <a:r>
              <a:rPr lang="en-US" sz="1800" noProof="0" dirty="0"/>
              <a:t>Supervised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34C24-F871-B14D-94FD-11FF51F05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69F2337-E40D-43D2-A22B-6DB4B767AB80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1E885-078A-86E7-C22F-6127CD08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0E12E-697F-D1C6-7E1B-2BF243C4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21CED27-5859-7252-1DD6-EDD4DE0D0F24}"/>
              </a:ext>
            </a:extLst>
          </p:cNvPr>
          <p:cNvSpPr txBox="1"/>
          <p:nvPr/>
        </p:nvSpPr>
        <p:spPr>
          <a:xfrm>
            <a:off x="9696400" y="735437"/>
            <a:ext cx="24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5 - My Approach</a:t>
            </a:r>
          </a:p>
        </p:txBody>
      </p:sp>
      <p:pic>
        <p:nvPicPr>
          <p:cNvPr id="19" name="Inhaltsplatzhalter 1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CC63B1B6-48A6-1CEB-0A06-3149E456EB1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4272439" y="2133600"/>
            <a:ext cx="2324734" cy="2089150"/>
          </a:xfrm>
        </p:spPr>
      </p:pic>
      <p:pic>
        <p:nvPicPr>
          <p:cNvPr id="39" name="Inhaltsplatzhalter 38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68305D06-D45C-B5E8-B9BB-2268103CA94B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4"/>
          <a:stretch>
            <a:fillRect/>
          </a:stretch>
        </p:blipFill>
        <p:spPr>
          <a:xfrm>
            <a:off x="7606983" y="2133600"/>
            <a:ext cx="2324734" cy="2089150"/>
          </a:xfrm>
        </p:spPr>
      </p:pic>
      <p:pic>
        <p:nvPicPr>
          <p:cNvPr id="41" name="Inhaltsplatzhalter 40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570396E4-418F-B2A1-3133-B32215DAC87C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5"/>
          <a:stretch>
            <a:fillRect/>
          </a:stretch>
        </p:blipFill>
        <p:spPr>
          <a:xfrm>
            <a:off x="7606983" y="4292600"/>
            <a:ext cx="2324734" cy="2089150"/>
          </a:xfrm>
        </p:spPr>
      </p:pic>
      <p:pic>
        <p:nvPicPr>
          <p:cNvPr id="17" name="Inhaltsplatzhalter 1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9A265F5-820B-1D5F-FC2D-BD44EACB8239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6"/>
          <a:stretch>
            <a:fillRect/>
          </a:stretch>
        </p:blipFill>
        <p:spPr>
          <a:xfrm>
            <a:off x="4265295" y="4292600"/>
            <a:ext cx="2324734" cy="2089150"/>
          </a:xfrm>
        </p:spPr>
      </p:pic>
      <p:pic>
        <p:nvPicPr>
          <p:cNvPr id="31" name="Inhaltsplatzhalter 3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90474D3B-3741-86F8-3305-DFD6700F0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972820" y="2133600"/>
            <a:ext cx="2324734" cy="2089150"/>
          </a:xfrm>
        </p:spPr>
      </p:pic>
      <p:pic>
        <p:nvPicPr>
          <p:cNvPr id="29" name="Inhaltsplatzhalter 25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E7122BDB-4A39-B1B4-6FF0-A4BB5D37303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8"/>
          <a:stretch>
            <a:fillRect/>
          </a:stretch>
        </p:blipFill>
        <p:spPr>
          <a:xfrm>
            <a:off x="972820" y="4292600"/>
            <a:ext cx="2324734" cy="2089150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EB30EF4-549A-7D29-0BD1-E1F041AC423D}"/>
              </a:ext>
            </a:extLst>
          </p:cNvPr>
          <p:cNvSpPr/>
          <p:nvPr/>
        </p:nvSpPr>
        <p:spPr bwMode="auto">
          <a:xfrm>
            <a:off x="2027456" y="310870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A03E0A0-B62F-9AD4-9372-2C3CF31E4699}"/>
              </a:ext>
            </a:extLst>
          </p:cNvPr>
          <p:cNvSpPr/>
          <p:nvPr/>
        </p:nvSpPr>
        <p:spPr bwMode="auto">
          <a:xfrm>
            <a:off x="5339912" y="310870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53D5FB-A860-2A92-21F1-90D8B93F31C0}"/>
              </a:ext>
            </a:extLst>
          </p:cNvPr>
          <p:cNvSpPr/>
          <p:nvPr/>
        </p:nvSpPr>
        <p:spPr bwMode="auto">
          <a:xfrm>
            <a:off x="8677352" y="3108700"/>
            <a:ext cx="828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25B33DD-FA2B-C80A-91FD-3EF25DB24EE2}"/>
              </a:ext>
            </a:extLst>
          </p:cNvPr>
          <p:cNvSpPr/>
          <p:nvPr/>
        </p:nvSpPr>
        <p:spPr bwMode="auto">
          <a:xfrm>
            <a:off x="2043558" y="529776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5AC09FF-1464-3E99-B0EA-453F9742AD47}"/>
              </a:ext>
            </a:extLst>
          </p:cNvPr>
          <p:cNvSpPr/>
          <p:nvPr/>
        </p:nvSpPr>
        <p:spPr bwMode="auto">
          <a:xfrm>
            <a:off x="5339912" y="5301208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B83B266-13BC-1E75-0BDD-53538989DBA3}"/>
              </a:ext>
            </a:extLst>
          </p:cNvPr>
          <p:cNvSpPr/>
          <p:nvPr/>
        </p:nvSpPr>
        <p:spPr bwMode="auto">
          <a:xfrm>
            <a:off x="8688192" y="5294808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97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4EE33-0442-81AD-6E0E-7C82293B4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ADF2-A5DD-46D7-7EF5-C82A17CB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Evaluation</a:t>
            </a:r>
            <a:r>
              <a:rPr lang="en-US" noProof="0" dirty="0"/>
              <a:t> Samsung Setup with Medium Interference (Apartment)</a:t>
            </a:r>
            <a:br>
              <a:rPr lang="en-US" noProof="0" dirty="0"/>
            </a:br>
            <a:r>
              <a:rPr lang="en-US" sz="1800" dirty="0"/>
              <a:t>Supervised Models</a:t>
            </a:r>
            <a:endParaRPr lang="en-US" sz="18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E30D9-D033-BCDE-AFA0-8FB7368C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CDA440E-BB0A-4022-9842-E2FAED9E8E31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18B3-D33D-54B4-E6F5-1041CD05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283A4-40AE-9D2D-FF40-FD0D6A74A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 dirty="0"/>
          </a:p>
        </p:txBody>
      </p:sp>
      <p:pic>
        <p:nvPicPr>
          <p:cNvPr id="27" name="Inhaltsplatzhalter 26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04C913F8-B00A-3BB3-D767-9217D0D0A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" y="2133600"/>
            <a:ext cx="2324734" cy="2089150"/>
          </a:xfrm>
          <a:prstGeom prst="rect">
            <a:avLst/>
          </a:prstGeom>
        </p:spPr>
      </p:pic>
      <p:pic>
        <p:nvPicPr>
          <p:cNvPr id="28" name="Inhaltsplatzhalter 27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DD379CDA-D984-2837-ADB8-E891509CC2D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" y="4292600"/>
            <a:ext cx="2324734" cy="2089150"/>
          </a:xfrm>
          <a:prstGeom prst="rect">
            <a:avLst/>
          </a:prstGeom>
        </p:spPr>
      </p:pic>
      <p:pic>
        <p:nvPicPr>
          <p:cNvPr id="29" name="Inhaltsplatzhalter 28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4D7D8F45-BEB9-1652-D697-9BD2D94944D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39" y="2133600"/>
            <a:ext cx="2324734" cy="2089150"/>
          </a:xfrm>
          <a:prstGeom prst="rect">
            <a:avLst/>
          </a:prstGeom>
        </p:spPr>
      </p:pic>
      <p:pic>
        <p:nvPicPr>
          <p:cNvPr id="30" name="Inhaltsplatzhalter 29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304BE282-629C-B4F9-90F6-DED1FAA942C5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95" y="4292600"/>
            <a:ext cx="2324734" cy="2089150"/>
          </a:xfrm>
          <a:prstGeom prst="rect">
            <a:avLst/>
          </a:prstGeom>
        </p:spPr>
      </p:pic>
      <p:pic>
        <p:nvPicPr>
          <p:cNvPr id="33" name="Inhaltsplatzhalter 32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29CF26DB-44AF-F5BE-04EC-A27B96BF8DC3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83" y="2133600"/>
            <a:ext cx="2324734" cy="2089150"/>
          </a:xfrm>
          <a:prstGeom prst="rect">
            <a:avLst/>
          </a:prstGeom>
        </p:spPr>
      </p:pic>
      <p:pic>
        <p:nvPicPr>
          <p:cNvPr id="34" name="Inhaltsplatzhalter 3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A7D9DF6-184A-D67A-9F11-8CBD64C69813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83" y="4292600"/>
            <a:ext cx="2324734" cy="20891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C833212-8EAD-0D36-57B2-390DF5996501}"/>
              </a:ext>
            </a:extLst>
          </p:cNvPr>
          <p:cNvSpPr txBox="1"/>
          <p:nvPr/>
        </p:nvSpPr>
        <p:spPr>
          <a:xfrm>
            <a:off x="9696400" y="735437"/>
            <a:ext cx="24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5 - My Approach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7023E6-BC1B-514F-26F0-9EB72683116F}"/>
              </a:ext>
            </a:extLst>
          </p:cNvPr>
          <p:cNvSpPr/>
          <p:nvPr/>
        </p:nvSpPr>
        <p:spPr bwMode="auto">
          <a:xfrm>
            <a:off x="1199456" y="2277567"/>
            <a:ext cx="828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C5D152-638E-7354-B3EF-E541DE6E8E47}"/>
              </a:ext>
            </a:extLst>
          </p:cNvPr>
          <p:cNvSpPr/>
          <p:nvPr/>
        </p:nvSpPr>
        <p:spPr bwMode="auto">
          <a:xfrm>
            <a:off x="1199456" y="4437112"/>
            <a:ext cx="828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FDC3488-C009-93F8-BFFA-ED595A5E53D4}"/>
              </a:ext>
            </a:extLst>
          </p:cNvPr>
          <p:cNvSpPr/>
          <p:nvPr/>
        </p:nvSpPr>
        <p:spPr bwMode="auto">
          <a:xfrm>
            <a:off x="4475912" y="4433664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15C859C-B775-2911-6F9E-6899922351B8}"/>
              </a:ext>
            </a:extLst>
          </p:cNvPr>
          <p:cNvSpPr/>
          <p:nvPr/>
        </p:nvSpPr>
        <p:spPr bwMode="auto">
          <a:xfrm>
            <a:off x="7824192" y="4433664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336D702-D42D-F344-2083-CFB2B88A3E7D}"/>
              </a:ext>
            </a:extLst>
          </p:cNvPr>
          <p:cNvSpPr/>
          <p:nvPr/>
        </p:nvSpPr>
        <p:spPr bwMode="auto">
          <a:xfrm>
            <a:off x="4493912" y="2289812"/>
            <a:ext cx="828000" cy="85185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34836AB-6F33-61AF-943B-532810AB0F32}"/>
              </a:ext>
            </a:extLst>
          </p:cNvPr>
          <p:cNvSpPr/>
          <p:nvPr/>
        </p:nvSpPr>
        <p:spPr bwMode="auto">
          <a:xfrm>
            <a:off x="7824192" y="2291212"/>
            <a:ext cx="828000" cy="85185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9A0614C-AB1C-0EF5-DF40-B1840DCE1978}"/>
              </a:ext>
            </a:extLst>
          </p:cNvPr>
          <p:cNvSpPr/>
          <p:nvPr/>
        </p:nvSpPr>
        <p:spPr bwMode="auto">
          <a:xfrm>
            <a:off x="2027456" y="310870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4D33BAB-1FB1-467A-9136-0D4B55312A1E}"/>
              </a:ext>
            </a:extLst>
          </p:cNvPr>
          <p:cNvSpPr/>
          <p:nvPr/>
        </p:nvSpPr>
        <p:spPr bwMode="auto">
          <a:xfrm>
            <a:off x="5339912" y="310870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CE843FC-73E5-8EE7-205B-3FE9A44855BC}"/>
              </a:ext>
            </a:extLst>
          </p:cNvPr>
          <p:cNvSpPr/>
          <p:nvPr/>
        </p:nvSpPr>
        <p:spPr bwMode="auto">
          <a:xfrm>
            <a:off x="8677352" y="3108700"/>
            <a:ext cx="828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C4562FD-FFA5-9395-30BB-105FDFD06E7C}"/>
              </a:ext>
            </a:extLst>
          </p:cNvPr>
          <p:cNvSpPr/>
          <p:nvPr/>
        </p:nvSpPr>
        <p:spPr bwMode="auto">
          <a:xfrm>
            <a:off x="2043558" y="529776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897F690-5425-BFB2-3B8B-1E899516D681}"/>
              </a:ext>
            </a:extLst>
          </p:cNvPr>
          <p:cNvSpPr/>
          <p:nvPr/>
        </p:nvSpPr>
        <p:spPr bwMode="auto">
          <a:xfrm>
            <a:off x="5339912" y="5301208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FC8747D-E1D6-BCF2-E1B6-AFF4E314C687}"/>
              </a:ext>
            </a:extLst>
          </p:cNvPr>
          <p:cNvSpPr/>
          <p:nvPr/>
        </p:nvSpPr>
        <p:spPr bwMode="auto">
          <a:xfrm>
            <a:off x="8688192" y="5294808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3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58D65-1847-1AA0-CAB0-20D8753C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1461-056B-3139-A86D-281EC328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Evaluation </a:t>
            </a:r>
            <a:r>
              <a:rPr lang="en-US" noProof="0" dirty="0"/>
              <a:t>Apple Setup without Interference (Basement)</a:t>
            </a:r>
            <a:br>
              <a:rPr lang="en-US" noProof="0" dirty="0"/>
            </a:br>
            <a:r>
              <a:rPr lang="en-US" sz="1800" noProof="0" dirty="0"/>
              <a:t>Supervised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43B4B-AFC5-8AA8-6FFD-039B25BF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BCBE412-4E64-46A7-A296-64EFF4443E45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F467F-66EF-573B-105F-44C767C3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61E9A-0339-BB54-00D9-3DBE4ACF3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521FCAD-ABF3-81E9-F6A2-5E55F54A8E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820" y="2133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C90A370B-4B37-7A84-0B98-EEA81A6491A4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820" y="4292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D10214A2-C0D4-3DEC-73CD-409741523E7A}"/>
              </a:ext>
            </a:extLst>
          </p:cNvPr>
          <p:cNvPicPr>
            <a:picLocks noGrp="1" noChangeAspect="1" noChangeArrowheads="1"/>
          </p:cNvPicPr>
          <p:nvPr>
            <p:ph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2439" y="2133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496A82C3-8600-B225-B8DD-896390DD2E84}"/>
              </a:ext>
            </a:extLst>
          </p:cNvPr>
          <p:cNvPicPr>
            <a:picLocks noGrp="1" noChangeAspect="1" noChangeArrowheads="1"/>
          </p:cNvPicPr>
          <p:nvPr>
            <p:ph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5295" y="4292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97A1FBE8-EA35-E9A2-8644-0AB9A2435918}"/>
              </a:ext>
            </a:extLst>
          </p:cNvPr>
          <p:cNvPicPr>
            <a:picLocks noGrp="1" noChangeAspect="1" noChangeArrowheads="1"/>
          </p:cNvPicPr>
          <p:nvPr>
            <p:ph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6983" y="2133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4BDD212B-3AC6-20C0-EE37-D83A9B38D96D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6983" y="4292600"/>
            <a:ext cx="2324734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60C184F-10D3-8EC2-9FCF-F2E869FEE8DF}"/>
              </a:ext>
            </a:extLst>
          </p:cNvPr>
          <p:cNvSpPr txBox="1"/>
          <p:nvPr/>
        </p:nvSpPr>
        <p:spPr>
          <a:xfrm>
            <a:off x="9696400" y="735437"/>
            <a:ext cx="24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5 - My Approach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DD03CB0-2937-E192-8BDA-4CC893117A74}"/>
              </a:ext>
            </a:extLst>
          </p:cNvPr>
          <p:cNvSpPr/>
          <p:nvPr/>
        </p:nvSpPr>
        <p:spPr bwMode="auto">
          <a:xfrm>
            <a:off x="2027456" y="310870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3E0BFC3-54BD-20E7-7467-3041ED616286}"/>
              </a:ext>
            </a:extLst>
          </p:cNvPr>
          <p:cNvSpPr/>
          <p:nvPr/>
        </p:nvSpPr>
        <p:spPr bwMode="auto">
          <a:xfrm>
            <a:off x="5339912" y="310870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03B753-D5A4-7BEA-CF31-C542F0841D3B}"/>
              </a:ext>
            </a:extLst>
          </p:cNvPr>
          <p:cNvSpPr/>
          <p:nvPr/>
        </p:nvSpPr>
        <p:spPr bwMode="auto">
          <a:xfrm>
            <a:off x="8677352" y="3108700"/>
            <a:ext cx="828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431F09-7705-DA29-C299-BC9E9D0C8AEC}"/>
              </a:ext>
            </a:extLst>
          </p:cNvPr>
          <p:cNvSpPr/>
          <p:nvPr/>
        </p:nvSpPr>
        <p:spPr bwMode="auto">
          <a:xfrm>
            <a:off x="2043558" y="5297760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E72FAD5-CEA7-AB96-F73C-56013F34B8EC}"/>
              </a:ext>
            </a:extLst>
          </p:cNvPr>
          <p:cNvSpPr/>
          <p:nvPr/>
        </p:nvSpPr>
        <p:spPr bwMode="auto">
          <a:xfrm>
            <a:off x="5339912" y="5301208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FB8AC26-BC51-64B1-AE90-E052A4DEB59C}"/>
              </a:ext>
            </a:extLst>
          </p:cNvPr>
          <p:cNvSpPr/>
          <p:nvPr/>
        </p:nvSpPr>
        <p:spPr bwMode="auto">
          <a:xfrm>
            <a:off x="8688192" y="5294808"/>
            <a:ext cx="864000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3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9572C-6699-839A-BCC6-63FC4469D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- Interesting Observation with Apple Group</a:t>
            </a:r>
            <a:endParaRPr lang="en-US" sz="18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164CC8-5A95-EB0B-8A42-FF41BDB27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BC206-8870-4824-ADA3-65A5F1696385}" type="datetime1">
              <a:rPr lang="de-CH" smtClean="0"/>
              <a:t>19.11.2025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C7C4AF-8981-BA21-876C-A28751AA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Master Thesis Midterm - Johanna Bieri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70B31C-5349-13D5-366B-0461A58A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9D46F3A4-F478-9440-BC8E-B732027F4C86}" type="slidenum">
              <a:rPr lang="de-CH" smtClean="0"/>
              <a:pPr/>
              <a:t>19</a:t>
            </a:fld>
            <a:endParaRPr lang="de-CH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1DB8D11D-05BC-6906-C1AD-CC62C80001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551384" y="2060849"/>
            <a:ext cx="3664705" cy="3744640"/>
          </a:xfrm>
          <a:prstGeom prst="rect">
            <a:avLst/>
          </a:prstGeo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4167AD1D-DB07-613A-1CBC-28D22AC27FB8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/>
          <a:stretch>
            <a:fillRect/>
          </a:stretch>
        </p:blipFill>
        <p:spPr>
          <a:xfrm>
            <a:off x="4196213" y="2060849"/>
            <a:ext cx="3664705" cy="3744640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C95FAC9F-E998-75FF-9E08-B23B28265D27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5"/>
          <a:stretch>
            <a:fillRect/>
          </a:stretch>
        </p:blipFill>
        <p:spPr>
          <a:xfrm>
            <a:off x="7899822" y="2060849"/>
            <a:ext cx="3664705" cy="37446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F9EF117-B80E-DCFF-75F4-70DA32F91028}"/>
              </a:ext>
            </a:extLst>
          </p:cNvPr>
          <p:cNvSpPr txBox="1"/>
          <p:nvPr/>
        </p:nvSpPr>
        <p:spPr>
          <a:xfrm>
            <a:off x="9696400" y="735437"/>
            <a:ext cx="24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5 - My Approach</a:t>
            </a:r>
          </a:p>
        </p:txBody>
      </p:sp>
    </p:spTree>
    <p:extLst>
      <p:ext uri="{BB962C8B-B14F-4D97-AF65-F5344CB8AC3E}">
        <p14:creationId xmlns:p14="http://schemas.microsoft.com/office/powerpoint/2010/main" val="81113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C458-E8E3-508E-737A-25728B25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10B7-C3D7-1D20-455D-16051B1CF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noProof="0" dirty="0"/>
              <a:t>Thesis Motivation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noProof="0" dirty="0"/>
              <a:t>Technical Background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Thesis Goals</a:t>
            </a:r>
            <a:endParaRPr lang="en-US" noProof="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noProof="0" dirty="0"/>
              <a:t>Preceding Master Thesis (Joel Meier, 2025): Approach &amp; Results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noProof="0" dirty="0"/>
              <a:t>My Approach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noProof="0" dirty="0"/>
              <a:t>Next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noProof="0" dirty="0"/>
              <a:t>Q&amp;A</a:t>
            </a:r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24536-42B9-299F-D813-5E611FDDB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D40A-7245-4786-9847-F29D9D189067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B76D-FEBB-F011-C73D-213A3777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FF111-527A-DE9C-5CEE-D3081B77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6075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37AB-3C22-6012-5A63-F46CC73D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72A54-B7FF-7841-85AB-F24A3B632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Investigate importance of number of devices:</a:t>
            </a:r>
          </a:p>
          <a:p>
            <a:pPr lvl="1"/>
            <a:r>
              <a:rPr lang="en-US" sz="1600" dirty="0"/>
              <a:t>Joel’s target group consisted of 3 devices </a:t>
            </a:r>
            <a:r>
              <a:rPr lang="en-US" sz="1600" dirty="0">
                <a:sym typeface="Wingdings" panose="05000000000000000000" pitchFamily="2" charset="2"/>
              </a:rPr>
              <a:t> current Samsung </a:t>
            </a:r>
            <a:r>
              <a:rPr lang="en-US" sz="1600" dirty="0"/>
              <a:t>setup has 2 </a:t>
            </a:r>
          </a:p>
          <a:p>
            <a:pPr lvl="1"/>
            <a:r>
              <a:rPr lang="en-US" sz="1600" dirty="0"/>
              <a:t>Generate a new</a:t>
            </a:r>
            <a:r>
              <a:rPr lang="en-US" sz="1600" noProof="0" dirty="0"/>
              <a:t> Samsung dataset with 3 devices: </a:t>
            </a:r>
            <a:r>
              <a:rPr lang="en-US" sz="1600" dirty="0"/>
              <a:t>phone, smart tag, and </a:t>
            </a:r>
            <a:r>
              <a:rPr lang="en-US" sz="1600" i="1" dirty="0"/>
              <a:t>buds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Evaluate with existing model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ym typeface="Wingdings" panose="05000000000000000000" pitchFamily="2" charset="2"/>
              </a:rPr>
              <a:t>Generalizability: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Train new models to </a:t>
            </a:r>
            <a:r>
              <a:rPr lang="en-US" sz="1600" i="1" dirty="0">
                <a:sym typeface="Wingdings" panose="05000000000000000000" pitchFamily="2" charset="2"/>
              </a:rPr>
              <a:t>only</a:t>
            </a:r>
            <a:r>
              <a:rPr lang="en-US" sz="1600" dirty="0">
                <a:sym typeface="Wingdings" panose="05000000000000000000" pitchFamily="2" charset="2"/>
              </a:rPr>
              <a:t> perform well for Apple ecosystem or retrain existing models to </a:t>
            </a:r>
            <a:r>
              <a:rPr lang="en-US" sz="1600" i="1" dirty="0">
                <a:sym typeface="Wingdings" panose="05000000000000000000" pitchFamily="2" charset="2"/>
              </a:rPr>
              <a:t>also</a:t>
            </a:r>
            <a:r>
              <a:rPr lang="en-US" sz="1600" dirty="0">
                <a:sym typeface="Wingdings" panose="05000000000000000000" pitchFamily="2" charset="2"/>
              </a:rPr>
              <a:t> perform well for clusters consisting of Apple devices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Retrain existing models to work for clusters of mixed ecosystems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ym typeface="Wingdings" panose="05000000000000000000" pitchFamily="2" charset="2"/>
              </a:rPr>
              <a:t>Scalability: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Record two identical setups at the same time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Evaluate with pre-trained models, retrain if necessary 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234AF-E1DD-547D-159D-9E8C6F0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7D66-C7C6-4D78-B470-1C5A095E5C63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A767B-C762-D3F1-8210-D11215464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B229-BC9A-EA2E-B0AF-A2F9F9E4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E77636-F83C-9C72-7770-81591E037DBA}"/>
              </a:ext>
            </a:extLst>
          </p:cNvPr>
          <p:cNvSpPr txBox="1"/>
          <p:nvPr/>
        </p:nvSpPr>
        <p:spPr>
          <a:xfrm>
            <a:off x="9696400" y="735437"/>
            <a:ext cx="24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6 - Next Steps</a:t>
            </a:r>
          </a:p>
        </p:txBody>
      </p:sp>
    </p:spTree>
    <p:extLst>
      <p:ext uri="{BB962C8B-B14F-4D97-AF65-F5344CB8AC3E}">
        <p14:creationId xmlns:p14="http://schemas.microsoft.com/office/powerpoint/2010/main" val="278680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CD32-8B2E-1BBC-43D9-9008C9EB6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225" y="2781300"/>
            <a:ext cx="10369550" cy="1295400"/>
          </a:xfrm>
        </p:spPr>
        <p:txBody>
          <a:bodyPr/>
          <a:lstStyle/>
          <a:p>
            <a:pPr algn="ctr"/>
            <a:r>
              <a:rPr lang="en-US" dirty="0"/>
              <a:t>Thank you for your attention.</a:t>
            </a:r>
            <a:br>
              <a:rPr lang="en-US" dirty="0"/>
            </a:br>
            <a:r>
              <a:rPr lang="en-US" i="1" dirty="0"/>
              <a:t>Questions and feedback are welcome.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A775D-E6A4-2620-B732-FB970D28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8F11-6CAB-49C4-9AE7-8D6370A609B8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70D7-39A5-2CE2-956E-581B9DAC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3B05B-8E66-15BA-F2B7-A8FF838B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9D46F3A4-F478-9440-BC8E-B732027F4C8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0426A2F-9800-F561-0FB7-004647321788}"/>
              </a:ext>
            </a:extLst>
          </p:cNvPr>
          <p:cNvSpPr txBox="1"/>
          <p:nvPr/>
        </p:nvSpPr>
        <p:spPr>
          <a:xfrm>
            <a:off x="9696400" y="735437"/>
            <a:ext cx="24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7 - Q&amp;A</a:t>
            </a:r>
          </a:p>
        </p:txBody>
      </p:sp>
    </p:spTree>
    <p:extLst>
      <p:ext uri="{BB962C8B-B14F-4D97-AF65-F5344CB8AC3E}">
        <p14:creationId xmlns:p14="http://schemas.microsoft.com/office/powerpoint/2010/main" val="312306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AD7A1-A1B9-99B5-49AE-CE381DB3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9123-5155-3322-4D47-E690C839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Thesis Motivation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5BEE92-7210-B5F8-B886-36CDC15F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r>
              <a:rPr lang="en-US" noProof="0" dirty="0"/>
              <a:t>Bluetooth devices are ubiquitous</a:t>
            </a:r>
          </a:p>
          <a:p>
            <a:pPr>
              <a:lnSpc>
                <a:spcPct val="150000"/>
              </a:lnSpc>
            </a:pPr>
            <a:r>
              <a:rPr lang="en-US" dirty="0"/>
              <a:t>Bluetooth Low Energy (BLE)</a:t>
            </a:r>
          </a:p>
          <a:p>
            <a:pPr lvl="1"/>
            <a:r>
              <a:rPr lang="en-US" dirty="0"/>
              <a:t>Used for device discovery and connection initiation</a:t>
            </a:r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lang="en-US" dirty="0"/>
              <a:t>Transmitted over public channels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Significant privacy concerns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i="1" dirty="0"/>
              <a:t>Generalizability: </a:t>
            </a:r>
            <a:r>
              <a:rPr lang="en-US" sz="1600" dirty="0"/>
              <a:t>Can we reliably identify device cluster of different ecosystems? </a:t>
            </a:r>
          </a:p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</a:t>
            </a:r>
            <a:r>
              <a:rPr lang="en-US" sz="1600" i="1" dirty="0"/>
              <a:t> Scalability:</a:t>
            </a:r>
            <a:r>
              <a:rPr lang="en-US" sz="1600" i="1" dirty="0">
                <a:sym typeface="Wingdings" panose="05000000000000000000" pitchFamily="2" charset="2"/>
              </a:rPr>
              <a:t> </a:t>
            </a:r>
            <a:r>
              <a:rPr lang="en-US" sz="1600" dirty="0"/>
              <a:t>What happens if we have two or more groups consisting of the same devices? </a:t>
            </a:r>
          </a:p>
          <a:p>
            <a:pPr>
              <a:lnSpc>
                <a:spcPct val="150000"/>
              </a:lnSpc>
            </a:pPr>
            <a:endParaRPr lang="en-US" sz="15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3F3E7-C918-2AC4-10E1-7A25B337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C5E917FE-FE69-49C9-8339-5B5AD85AA7FE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FB08-5891-B82F-C097-89303F87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91F29-CD04-A433-7065-3469638D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851D1542-89C1-B1CC-38DF-1C55C1EA685C}"/>
              </a:ext>
            </a:extLst>
          </p:cNvPr>
          <p:cNvSpPr txBox="1"/>
          <p:nvPr/>
        </p:nvSpPr>
        <p:spPr>
          <a:xfrm>
            <a:off x="8096349" y="5405737"/>
            <a:ext cx="1728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noProof="0" dirty="0">
                <a:solidFill>
                  <a:schemeClr val="bg1">
                    <a:lumMod val="50000"/>
                  </a:schemeClr>
                </a:solidFill>
              </a:rPr>
              <a:t>Image generated by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GPT-</a:t>
            </a:r>
            <a:r>
              <a:rPr lang="en-US" sz="1000" noProof="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pic>
        <p:nvPicPr>
          <p:cNvPr id="19" name="Inhaltsplatzhalter 18" descr="Ein Bild, das Kreis, Diagramm, Blau enthält.&#10;&#10;KI-generierte Inhalte können fehlerhaft sein.">
            <a:extLst>
              <a:ext uri="{FF2B5EF4-FFF2-40B4-BE49-F238E27FC236}">
                <a16:creationId xmlns:a16="http://schemas.microsoft.com/office/drawing/2014/main" id="{98B90533-C356-299E-E20A-F95B4D939D9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275388" y="2064973"/>
            <a:ext cx="5005387" cy="3336924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CCC16AF-4205-E691-1742-CAA2FCB0B03B}"/>
              </a:ext>
            </a:extLst>
          </p:cNvPr>
          <p:cNvSpPr txBox="1"/>
          <p:nvPr/>
        </p:nvSpPr>
        <p:spPr>
          <a:xfrm>
            <a:off x="9696400" y="735437"/>
            <a:ext cx="24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1 - Thesis Motivation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4E29CB0-E72F-ED37-0238-C04A325C392A}"/>
              </a:ext>
            </a:extLst>
          </p:cNvPr>
          <p:cNvSpPr txBox="1"/>
          <p:nvPr/>
        </p:nvSpPr>
        <p:spPr>
          <a:xfrm>
            <a:off x="767408" y="6170226"/>
            <a:ext cx="7905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Heinrich et al., 2022, </a:t>
            </a:r>
            <a:r>
              <a:rPr lang="en-US" sz="1200" dirty="0" err="1"/>
              <a:t>AirGuard</a:t>
            </a:r>
            <a:r>
              <a:rPr lang="en-US" sz="1200" dirty="0"/>
              <a:t>- Protecting Android Users From Stalking Attacks By Apple Find My Devices</a:t>
            </a:r>
          </a:p>
        </p:txBody>
      </p:sp>
    </p:spTree>
    <p:extLst>
      <p:ext uri="{BB962C8B-B14F-4D97-AF65-F5344CB8AC3E}">
        <p14:creationId xmlns:p14="http://schemas.microsoft.com/office/powerpoint/2010/main" val="166470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5DE554B-4F17-C5D3-B93B-F6503C50A4C0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33" y="2284898"/>
            <a:ext cx="6230763" cy="311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14EB8-1760-F413-A251-8B9E43220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BLE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97B204-3954-A0E3-E20D-A215526F7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r>
              <a:rPr lang="en-US" b="1" noProof="0" dirty="0"/>
              <a:t>B</a:t>
            </a:r>
            <a:r>
              <a:rPr lang="en-US" noProof="0" dirty="0"/>
              <a:t>luetooth </a:t>
            </a:r>
            <a:r>
              <a:rPr lang="en-US" b="1" noProof="0" dirty="0"/>
              <a:t>L</a:t>
            </a:r>
            <a:r>
              <a:rPr lang="en-US" noProof="0" dirty="0"/>
              <a:t>ow</a:t>
            </a:r>
            <a:r>
              <a:rPr lang="en-US" b="1" noProof="0" dirty="0"/>
              <a:t> E</a:t>
            </a:r>
            <a:r>
              <a:rPr lang="en-US" noProof="0" dirty="0"/>
              <a:t>nergy</a:t>
            </a:r>
          </a:p>
          <a:p>
            <a:pPr>
              <a:lnSpc>
                <a:spcPct val="150000"/>
              </a:lnSpc>
            </a:pPr>
            <a:r>
              <a:rPr lang="en-US" dirty="0"/>
              <a:t>Low energy consumption due to:</a:t>
            </a:r>
          </a:p>
          <a:p>
            <a:pPr lvl="1"/>
            <a:r>
              <a:rPr lang="en-US" dirty="0"/>
              <a:t>Low data rate </a:t>
            </a:r>
          </a:p>
          <a:p>
            <a:pPr lvl="1"/>
            <a:r>
              <a:rPr lang="en-US" dirty="0"/>
              <a:t>Small packet size</a:t>
            </a:r>
            <a:endParaRPr lang="en-US" noProof="0" dirty="0"/>
          </a:p>
          <a:p>
            <a:pPr>
              <a:lnSpc>
                <a:spcPct val="150000"/>
              </a:lnSpc>
            </a:pPr>
            <a:r>
              <a:rPr lang="en-US" noProof="0" dirty="0"/>
              <a:t>BLE operates on 40 channels</a:t>
            </a:r>
          </a:p>
          <a:p>
            <a:pPr lvl="1"/>
            <a:r>
              <a:rPr lang="en-US" dirty="0"/>
              <a:t>3 primary advertising channels: </a:t>
            </a:r>
            <a:r>
              <a:rPr lang="en-US" i="1" dirty="0"/>
              <a:t>37, 38, 39</a:t>
            </a:r>
          </a:p>
          <a:p>
            <a:pPr lvl="1"/>
            <a:r>
              <a:rPr lang="en-US" noProof="0" dirty="0"/>
              <a:t>37 secondary advertising channels</a:t>
            </a:r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09912-16BD-7825-03E3-D8752BF0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ACE5AAAA-3F16-4EF7-8ED8-1C13D041ED5B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C9EBF-0881-2742-030F-C4DE1C03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2EA9C-0BDD-8BC9-638D-7A6B6C79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2D11-AE60-4E88-9E49-D70A384CE3D8}"/>
              </a:ext>
            </a:extLst>
          </p:cNvPr>
          <p:cNvSpPr txBox="1"/>
          <p:nvPr/>
        </p:nvSpPr>
        <p:spPr>
          <a:xfrm>
            <a:off x="5087888" y="5019273"/>
            <a:ext cx="770485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noProof="0" dirty="0">
                <a:solidFill>
                  <a:schemeClr val="bg1">
                    <a:lumMod val="50000"/>
                  </a:schemeClr>
                </a:solidFill>
              </a:rPr>
              <a:t>Image from </a:t>
            </a:r>
            <a:r>
              <a:rPr lang="en-US" sz="1000" noProof="0" dirty="0" err="1">
                <a:solidFill>
                  <a:schemeClr val="bg1">
                    <a:lumMod val="50000"/>
                  </a:schemeClr>
                </a:solidFill>
              </a:rPr>
              <a:t>NordicSemi</a:t>
            </a:r>
            <a:endParaRPr lang="en-US" sz="1000" noProof="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https://sp-ao.shortpixel.ai/client/to_webp,q_glossy,ret_img,w_1201/https://academy.nordicsemi.com/wp-content/uploads/2023/03/blefund_less1_ad_channels.png</a:t>
            </a:r>
            <a:endParaRPr lang="en-US" sz="7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B3EEEFB-8657-2397-AEB1-F6AE2D224C24}"/>
              </a:ext>
            </a:extLst>
          </p:cNvPr>
          <p:cNvSpPr txBox="1"/>
          <p:nvPr/>
        </p:nvSpPr>
        <p:spPr>
          <a:xfrm>
            <a:off x="9263592" y="735437"/>
            <a:ext cx="29284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2 - Technical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24620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CB747-FEAF-EB23-F377-9408A8C9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6BAE-446F-FCEF-F782-916BF08D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Bluetooth LE Advertisement Packet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6A800-89BC-AAE4-C0F7-267F45FE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AE9D46A-A59D-49B1-9673-852F772117A6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E9C9A-8557-7401-22DF-F913C2C5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60F3-157C-C380-36CC-34813989A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 dirty="0"/>
          </a:p>
        </p:txBody>
      </p:sp>
      <p:pic>
        <p:nvPicPr>
          <p:cNvPr id="17" name="Content Placeholder 16" descr="A diagram of a packet&#10;&#10;AI-generated content may be incorrect.">
            <a:extLst>
              <a:ext uri="{FF2B5EF4-FFF2-40B4-BE49-F238E27FC236}">
                <a16:creationId xmlns:a16="http://schemas.microsoft.com/office/drawing/2014/main" id="{5EC083CE-6445-6636-47D5-04219CF45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4503" y="1772816"/>
            <a:ext cx="8162993" cy="3887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DB48E7-130F-6DC2-E6C0-F37DD929B33A}"/>
              </a:ext>
            </a:extLst>
          </p:cNvPr>
          <p:cNvSpPr txBox="1"/>
          <p:nvPr/>
        </p:nvSpPr>
        <p:spPr>
          <a:xfrm>
            <a:off x="2243571" y="5322049"/>
            <a:ext cx="770485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noProof="0" dirty="0">
                <a:solidFill>
                  <a:schemeClr val="bg1">
                    <a:lumMod val="50000"/>
                  </a:schemeClr>
                </a:solidFill>
              </a:rPr>
              <a:t>Image from </a:t>
            </a:r>
            <a:r>
              <a:rPr lang="en-US" sz="1000" noProof="0" dirty="0" err="1">
                <a:solidFill>
                  <a:schemeClr val="bg1">
                    <a:lumMod val="50000"/>
                  </a:schemeClr>
                </a:solidFill>
              </a:rPr>
              <a:t>NordicSemi</a:t>
            </a:r>
            <a:endParaRPr lang="en-US" sz="1000" noProof="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700" noProof="0" dirty="0">
                <a:solidFill>
                  <a:schemeClr val="bg1">
                    <a:lumMod val="50000"/>
                  </a:schemeClr>
                </a:solidFill>
              </a:rPr>
              <a:t>https://academy.nordicsemi.com/courses/bluetooth-low-energy-fundamentals/lessons/lesson-2-bluetooth-le-advertising/topic/advertisement-packet/</a:t>
            </a:r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F9CBD481-9755-FD15-D9B9-29671E940F1F}"/>
              </a:ext>
            </a:extLst>
          </p:cNvPr>
          <p:cNvSpPr/>
          <p:nvPr/>
        </p:nvSpPr>
        <p:spPr bwMode="auto">
          <a:xfrm rot="5400000" flipV="1">
            <a:off x="4583670" y="2852776"/>
            <a:ext cx="432371" cy="2160241"/>
          </a:xfrm>
          <a:prstGeom prst="bentArrow">
            <a:avLst>
              <a:gd name="adj1" fmla="val 25000"/>
              <a:gd name="adj2" fmla="val 28135"/>
              <a:gd name="adj3" fmla="val 25000"/>
              <a:gd name="adj4" fmla="val 43750"/>
            </a:avLst>
          </a:prstGeom>
          <a:solidFill>
            <a:srgbClr val="DADEE2"/>
          </a:solidFill>
          <a:ln w="9525" cap="flat" cmpd="sng" algn="ctr">
            <a:solidFill>
              <a:srgbClr val="A3ADB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B5E41F-C544-32A0-94B2-1B5E676047EA}"/>
              </a:ext>
            </a:extLst>
          </p:cNvPr>
          <p:cNvSpPr txBox="1"/>
          <p:nvPr/>
        </p:nvSpPr>
        <p:spPr>
          <a:xfrm>
            <a:off x="9263592" y="735437"/>
            <a:ext cx="29284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2 - Technical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1328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B83C-BD51-7C8A-7EF0-78C7C899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Dataset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BAC98-988C-967E-AA60-CC8C0491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Laptop as capturing device:</a:t>
            </a:r>
          </a:p>
          <a:p>
            <a:pPr lvl="1"/>
            <a:r>
              <a:rPr lang="en-US" noProof="0" dirty="0" err="1"/>
              <a:t>nRF</a:t>
            </a:r>
            <a:r>
              <a:rPr lang="en-US" noProof="0" dirty="0"/>
              <a:t> Sniffer attached via USB</a:t>
            </a:r>
          </a:p>
          <a:p>
            <a:pPr lvl="1"/>
            <a:r>
              <a:rPr lang="en-US" noProof="0" dirty="0"/>
              <a:t>Wireshark and BLE plugin running</a:t>
            </a:r>
          </a:p>
          <a:p>
            <a:pPr>
              <a:lnSpc>
                <a:spcPct val="150000"/>
              </a:lnSpc>
            </a:pPr>
            <a:r>
              <a:rPr lang="en-US" noProof="0" dirty="0"/>
              <a:t>BLE devices:</a:t>
            </a:r>
          </a:p>
          <a:p>
            <a:pPr lvl="1"/>
            <a:r>
              <a:rPr lang="en-US" noProof="0" dirty="0"/>
              <a:t>Target device group (same ecosystem within group)</a:t>
            </a:r>
            <a:endParaRPr lang="en-US" dirty="0"/>
          </a:p>
          <a:p>
            <a:pPr lvl="1"/>
            <a:r>
              <a:rPr lang="en-US" noProof="0" dirty="0"/>
              <a:t>Connected via Bluetooth</a:t>
            </a:r>
          </a:p>
          <a:p>
            <a:pPr>
              <a:lnSpc>
                <a:spcPct val="150000"/>
              </a:lnSpc>
            </a:pPr>
            <a:r>
              <a:rPr lang="en-US" noProof="0" dirty="0"/>
              <a:t>Data extraction:</a:t>
            </a:r>
          </a:p>
          <a:p>
            <a:pPr lvl="1"/>
            <a:r>
              <a:rPr lang="en-US" noProof="0" dirty="0"/>
              <a:t>Select relevant columns (based on preceding thesis)</a:t>
            </a:r>
          </a:p>
          <a:p>
            <a:pPr lvl="1"/>
            <a:r>
              <a:rPr lang="en-US" noProof="0" dirty="0"/>
              <a:t>Extract as .csv from 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1C3D-E8A0-A7C9-227F-8B997531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FE74-3758-4D05-9F0E-0CF484DDD5C2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DD209-F015-CD2F-CD55-FA4D474C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Master Thesis Midterm - Johanna Bieri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2CF40-4F76-8306-15E7-AF290C75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9" name="Content Placeholder 11" descr="A blue fin with white text&#10;&#10;AI-generated content may be incorrect.">
            <a:extLst>
              <a:ext uri="{FF2B5EF4-FFF2-40B4-BE49-F238E27FC236}">
                <a16:creationId xmlns:a16="http://schemas.microsoft.com/office/drawing/2014/main" id="{0123A10F-9F0E-9DBC-8039-1C2F64D0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090078" y="2833679"/>
            <a:ext cx="211949" cy="21194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CFFED3-56FF-FE38-8E59-1557A1444E43}"/>
              </a:ext>
            </a:extLst>
          </p:cNvPr>
          <p:cNvSpPr txBox="1"/>
          <p:nvPr/>
        </p:nvSpPr>
        <p:spPr>
          <a:xfrm>
            <a:off x="5951984" y="5694916"/>
            <a:ext cx="604867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noProof="0" dirty="0">
                <a:solidFill>
                  <a:schemeClr val="bg1">
                    <a:lumMod val="50000"/>
                  </a:schemeClr>
                </a:solidFill>
              </a:rPr>
              <a:t>Image from </a:t>
            </a:r>
            <a:r>
              <a:rPr lang="en-US" sz="1000" noProof="0" dirty="0" err="1">
                <a:solidFill>
                  <a:schemeClr val="bg1">
                    <a:lumMod val="50000"/>
                  </a:schemeClr>
                </a:solidFill>
              </a:rPr>
              <a:t>NordicSemi</a:t>
            </a:r>
            <a:endParaRPr lang="en-US" sz="1000" noProof="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https://academy.nordicsemi.com/courses/bluetooth-low-energy-fundamentals/lessons/lesson-6-bluetooth-le-sniffer/topic/nrf-sniffer-for-bluetooth-le/</a:t>
            </a:r>
            <a:endParaRPr lang="en-US" sz="7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2DDA57-09B7-3FDD-5551-C317F1904A3F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2660524"/>
            <a:ext cx="5005387" cy="29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BED6ABB-47EF-D91B-A5DD-B2D7C2278F43}"/>
              </a:ext>
            </a:extLst>
          </p:cNvPr>
          <p:cNvSpPr txBox="1"/>
          <p:nvPr/>
        </p:nvSpPr>
        <p:spPr>
          <a:xfrm>
            <a:off x="7308754" y="2801153"/>
            <a:ext cx="9474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ptos" panose="020B0004020202020204" pitchFamily="34" charset="0"/>
              </a:rPr>
              <a:t>Wireshark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F255FAC-06C0-CED5-2E51-495BA1436794}"/>
              </a:ext>
            </a:extLst>
          </p:cNvPr>
          <p:cNvSpPr txBox="1"/>
          <p:nvPr/>
        </p:nvSpPr>
        <p:spPr>
          <a:xfrm>
            <a:off x="9507365" y="4437112"/>
            <a:ext cx="9474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ptos" panose="020B0004020202020204" pitchFamily="34" charset="0"/>
              </a:rPr>
              <a:t>Sniffer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DE0AF0-5808-8AAB-93FC-BB8B2C214D23}"/>
              </a:ext>
            </a:extLst>
          </p:cNvPr>
          <p:cNvSpPr txBox="1"/>
          <p:nvPr/>
        </p:nvSpPr>
        <p:spPr>
          <a:xfrm>
            <a:off x="9263592" y="735437"/>
            <a:ext cx="29284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2 - Technical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350889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D988F-51C9-F0AB-E29E-3C7D7340F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C5DDED7-C260-F505-58E8-8310E402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615325"/>
            <a:ext cx="11922611" cy="3045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0A8E4-B387-5FF0-F432-4B3F2FAF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Wireshark Example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06433-74EF-69A2-E7A3-F5FFBB50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1D79-B862-4131-B860-E6D867168912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661D7-1532-5A8B-B30F-044C1B53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0CB05-998F-E01C-B599-11A323F6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926A7331-1AEA-2369-0E2A-9D4C7E616C27}"/>
              </a:ext>
            </a:extLst>
          </p:cNvPr>
          <p:cNvSpPr txBox="1"/>
          <p:nvPr/>
        </p:nvSpPr>
        <p:spPr>
          <a:xfrm>
            <a:off x="2339070" y="6164764"/>
            <a:ext cx="6840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noProof="0" dirty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of Wireshark UI</a:t>
            </a:r>
            <a:endParaRPr lang="en-US" sz="10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27D21B9-AD83-F501-DC04-BA6C102A03EE}"/>
              </a:ext>
            </a:extLst>
          </p:cNvPr>
          <p:cNvSpPr/>
          <p:nvPr/>
        </p:nvSpPr>
        <p:spPr bwMode="auto">
          <a:xfrm>
            <a:off x="6874872" y="4869160"/>
            <a:ext cx="733296" cy="2000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33C2C0-E592-F270-4A70-492872BCF3A8}"/>
              </a:ext>
            </a:extLst>
          </p:cNvPr>
          <p:cNvSpPr/>
          <p:nvPr/>
        </p:nvSpPr>
        <p:spPr bwMode="auto">
          <a:xfrm>
            <a:off x="4943872" y="3358630"/>
            <a:ext cx="864096" cy="5135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0504B16-8441-B8BA-C319-F23C8AD01D19}"/>
              </a:ext>
            </a:extLst>
          </p:cNvPr>
          <p:cNvSpPr/>
          <p:nvPr/>
        </p:nvSpPr>
        <p:spPr bwMode="auto">
          <a:xfrm>
            <a:off x="7680176" y="3999956"/>
            <a:ext cx="3983192" cy="14452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A0B1D82-9F62-F021-2A1E-B4AD2FEB5CE4}"/>
              </a:ext>
            </a:extLst>
          </p:cNvPr>
          <p:cNvSpPr txBox="1"/>
          <p:nvPr/>
        </p:nvSpPr>
        <p:spPr>
          <a:xfrm>
            <a:off x="9263592" y="735437"/>
            <a:ext cx="29284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2 - Technical Background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23F590FF-E533-0A36-7508-AAEB4837E652}"/>
                  </a:ext>
                </a:extLst>
              </p14:cNvPr>
              <p14:cNvContentPartPr/>
              <p14:nvPr/>
            </p14:nvContentPartPr>
            <p14:xfrm>
              <a:off x="5028640" y="3457980"/>
              <a:ext cx="1427400" cy="7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23F590FF-E533-0A36-7508-AAEB4837E6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3000" y="3313980"/>
                <a:ext cx="14990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1151AAD6-B764-9FD5-D25E-6FDC06E57D1D}"/>
                  </a:ext>
                </a:extLst>
              </p14:cNvPr>
              <p14:cNvContentPartPr/>
              <p14:nvPr/>
            </p14:nvContentPartPr>
            <p14:xfrm>
              <a:off x="5012184" y="3601996"/>
              <a:ext cx="1427400" cy="72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1151AAD6-B764-9FD5-D25E-6FDC06E57D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6544" y="3457996"/>
                <a:ext cx="14990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1BF60369-4B63-7A57-F6EB-8BF570AF82EF}"/>
                  </a:ext>
                </a:extLst>
              </p14:cNvPr>
              <p14:cNvContentPartPr/>
              <p14:nvPr/>
            </p14:nvContentPartPr>
            <p14:xfrm>
              <a:off x="4999424" y="3746012"/>
              <a:ext cx="1427400" cy="72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1BF60369-4B63-7A57-F6EB-8BF570AF82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3784" y="3602012"/>
                <a:ext cx="14990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5C7A3A68-0F4A-6F01-DBEF-B1E77547E918}"/>
                  </a:ext>
                </a:extLst>
              </p14:cNvPr>
              <p14:cNvContentPartPr/>
              <p14:nvPr/>
            </p14:nvContentPartPr>
            <p14:xfrm>
              <a:off x="5832448" y="4130668"/>
              <a:ext cx="2612880" cy="1224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5C7A3A68-0F4A-6F01-DBEF-B1E77547E9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6448" y="4058668"/>
                <a:ext cx="26845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6D5A9F46-2A7F-5F6B-CDD9-A467D32D373F}"/>
                  </a:ext>
                </a:extLst>
              </p14:cNvPr>
              <p14:cNvContentPartPr/>
              <p14:nvPr/>
            </p14:nvContentPartPr>
            <p14:xfrm>
              <a:off x="5807968" y="4296988"/>
              <a:ext cx="2684880" cy="1224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6D5A9F46-2A7F-5F6B-CDD9-A467D32D37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72328" y="4224988"/>
                <a:ext cx="27565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EB46EE62-530D-A0EC-2E83-DE59233204B8}"/>
                  </a:ext>
                </a:extLst>
              </p14:cNvPr>
              <p14:cNvContentPartPr/>
              <p14:nvPr/>
            </p14:nvContentPartPr>
            <p14:xfrm>
              <a:off x="5820208" y="4451068"/>
              <a:ext cx="2672640" cy="2448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EB46EE62-530D-A0EC-2E83-DE59233204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84568" y="4379068"/>
                <a:ext cx="2744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3F1245FC-C2DA-F427-E125-2F9F2617C5F9}"/>
                  </a:ext>
                </a:extLst>
              </p14:cNvPr>
              <p14:cNvContentPartPr/>
              <p14:nvPr/>
            </p14:nvContentPartPr>
            <p14:xfrm>
              <a:off x="5832448" y="4593628"/>
              <a:ext cx="5830920" cy="3600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3F1245FC-C2DA-F427-E125-2F9F2617C5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96448" y="4521988"/>
                <a:ext cx="59025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27B8EFC4-0156-3299-C113-E315E5F1D5F5}"/>
                  </a:ext>
                </a:extLst>
              </p14:cNvPr>
              <p14:cNvContentPartPr/>
              <p14:nvPr/>
            </p14:nvContentPartPr>
            <p14:xfrm>
              <a:off x="5832448" y="4937788"/>
              <a:ext cx="1567800" cy="24480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27B8EFC4-0156-3299-C113-E315E5F1D5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96448" y="4865788"/>
                <a:ext cx="16394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FFEECAD5-74ED-199A-3E7E-51A12FB153C4}"/>
                  </a:ext>
                </a:extLst>
              </p14:cNvPr>
              <p14:cNvContentPartPr/>
              <p14:nvPr/>
            </p14:nvContentPartPr>
            <p14:xfrm>
              <a:off x="5807968" y="5092588"/>
              <a:ext cx="5878800" cy="5940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FFEECAD5-74ED-199A-3E7E-51A12FB153C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328" y="5020948"/>
                <a:ext cx="5950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9FA56A97-9203-C6EA-570B-72576D61201B}"/>
                  </a:ext>
                </a:extLst>
              </p14:cNvPr>
              <p14:cNvContentPartPr/>
              <p14:nvPr/>
            </p14:nvContentPartPr>
            <p14:xfrm>
              <a:off x="5820208" y="5300488"/>
              <a:ext cx="5961600" cy="72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9FA56A97-9203-C6EA-570B-72576D6120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84568" y="5156488"/>
                <a:ext cx="603324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5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98233-9FC1-9634-0A53-39706CDD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3C32-1B18-0C48-64A1-6B50F439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Fingerprinting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E64FF0E-4161-0667-7A77-2910C9A4B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r>
              <a:rPr lang="en-US" dirty="0"/>
              <a:t>Unique characteristics in a device’s communication behavior</a:t>
            </a:r>
          </a:p>
          <a:p>
            <a:pPr lvl="1">
              <a:spcAft>
                <a:spcPts val="1200"/>
              </a:spcAft>
            </a:pPr>
            <a:r>
              <a:rPr lang="en-US" noProof="0" dirty="0"/>
              <a:t>Here: fingerprint of group when connected</a:t>
            </a:r>
          </a:p>
          <a:p>
            <a:r>
              <a:rPr lang="en-US" dirty="0"/>
              <a:t>Can be done for different kinds of network traffic </a:t>
            </a:r>
          </a:p>
          <a:p>
            <a:pPr lvl="1">
              <a:spcAft>
                <a:spcPts val="1200"/>
              </a:spcAft>
            </a:pPr>
            <a:r>
              <a:rPr lang="en-US" noProof="0" dirty="0"/>
              <a:t>Here: for BLE</a:t>
            </a:r>
          </a:p>
          <a:p>
            <a:pPr marL="0" indent="0">
              <a:buNone/>
            </a:pPr>
            <a:r>
              <a:rPr lang="en-US" sz="2000" b="1" noProof="0" dirty="0">
                <a:sym typeface="Wingdings" panose="05000000000000000000" pitchFamily="2" charset="2"/>
              </a:rPr>
              <a:t></a:t>
            </a:r>
            <a:r>
              <a:rPr lang="en-US" noProof="0" dirty="0">
                <a:sym typeface="Wingdings" panose="05000000000000000000" pitchFamily="2" charset="2"/>
              </a:rPr>
              <a:t> Use </a:t>
            </a:r>
            <a:r>
              <a:rPr lang="en-US" noProof="0" dirty="0"/>
              <a:t>to train ML models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1B8BE-B6E3-7863-0BE3-4BD4C9B9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5698D06-0FF7-49B3-A127-457517236E70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DC993-C12B-372A-40F3-3F1D8483A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89C38-B48B-E990-EC67-8B709034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0C1B9-5E83-68A9-82AA-A3CAE11C85E4}"/>
              </a:ext>
            </a:extLst>
          </p:cNvPr>
          <p:cNvSpPr txBox="1"/>
          <p:nvPr/>
        </p:nvSpPr>
        <p:spPr>
          <a:xfrm>
            <a:off x="8112224" y="6129293"/>
            <a:ext cx="18622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noProof="0" dirty="0">
                <a:solidFill>
                  <a:srgbClr val="A3ADB7"/>
                </a:solidFill>
              </a:rPr>
              <a:t>Image generated by GPT-5</a:t>
            </a:r>
          </a:p>
        </p:txBody>
      </p:sp>
      <p:pic>
        <p:nvPicPr>
          <p:cNvPr id="11" name="Inhaltsplatzhalter 10" descr="Ein Bild, das Design, Kreis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0DBFE2EB-3B6A-C75F-46E9-0F62C94D755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850063" y="2205038"/>
            <a:ext cx="3887787" cy="3887787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2FEA768-4B70-B0CB-AC87-9897B012363A}"/>
              </a:ext>
            </a:extLst>
          </p:cNvPr>
          <p:cNvSpPr txBox="1"/>
          <p:nvPr/>
        </p:nvSpPr>
        <p:spPr>
          <a:xfrm>
            <a:off x="9263592" y="735437"/>
            <a:ext cx="29284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2 - Technical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416138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D25ED-06BE-EB3F-E9C7-4C50EC235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80BF9-B9AE-AF72-22E2-E8D60325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Thesis Goals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37CA091-47D1-E039-5A4F-C59D70EEE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205039"/>
            <a:ext cx="5364164" cy="3887787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Generate datasets for groups of connected BLE devices (recorded together)</a:t>
            </a:r>
            <a:endParaRPr lang="en-US" dirty="0"/>
          </a:p>
          <a:p>
            <a:pPr lvl="1"/>
            <a:r>
              <a:rPr lang="en-US" dirty="0"/>
              <a:t>For different ecosystems</a:t>
            </a:r>
            <a:endParaRPr lang="en-US" sz="700" noProof="0" dirty="0"/>
          </a:p>
          <a:p>
            <a:r>
              <a:rPr lang="en-US" noProof="0" dirty="0"/>
              <a:t>Create a fingerprint of that device group and evaluate it on pre-trained models</a:t>
            </a:r>
          </a:p>
          <a:p>
            <a:pPr marL="342000" lvl="1" indent="0">
              <a:buNone/>
            </a:pPr>
            <a:endParaRPr lang="en-US" sz="700" noProof="0" dirty="0"/>
          </a:p>
          <a:p>
            <a:r>
              <a:rPr lang="en-US" noProof="0" dirty="0"/>
              <a:t>Retrain models to improve performance on new datasets</a:t>
            </a:r>
          </a:p>
          <a:p>
            <a:endParaRPr lang="en-US" sz="700" noProof="0" dirty="0"/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Evaluate the models in high-density environments to test their robustness</a:t>
            </a:r>
            <a:endParaRPr lang="en-US" noProof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E1097-D157-F893-7CB5-C54E632E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AB6BBF9-C040-48B2-B2AB-EBB97E39DE18}" type="datetime1">
              <a:rPr lang="de-CH" noProof="0" smtClean="0"/>
              <a:t>19.11.2025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E056-DACB-AA17-E05C-EB682E6E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Master Thesis Midterm - Johanna Bieri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9EDC9-572F-9A39-F469-A62FFBCC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Page </a:t>
            </a:r>
            <a:fld id="{1C5791B1-6579-0B4D-B06F-613121D36E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890C68C1-A2A0-8D5B-1F43-D04D7935E218}"/>
              </a:ext>
            </a:extLst>
          </p:cNvPr>
          <p:cNvSpPr txBox="1"/>
          <p:nvPr/>
        </p:nvSpPr>
        <p:spPr>
          <a:xfrm>
            <a:off x="8096349" y="5373216"/>
            <a:ext cx="1728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noProof="0" dirty="0">
                <a:solidFill>
                  <a:schemeClr val="bg1">
                    <a:lumMod val="50000"/>
                  </a:schemeClr>
                </a:solidFill>
              </a:rPr>
              <a:t>Image generated by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GPT-</a:t>
            </a:r>
            <a:r>
              <a:rPr lang="en-US" sz="1000" noProof="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pic>
        <p:nvPicPr>
          <p:cNvPr id="11" name="Inhaltsplatzhalter 10" descr="Ein Bild, das Diagramm, Screenshot, Kreis, Design enthält.&#10;&#10;KI-generierte Inhalte können fehlerhaft sein.">
            <a:extLst>
              <a:ext uri="{FF2B5EF4-FFF2-40B4-BE49-F238E27FC236}">
                <a16:creationId xmlns:a16="http://schemas.microsoft.com/office/drawing/2014/main" id="{0B62BE20-FE67-27E4-51B3-FFB452B6541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275388" y="2060848"/>
            <a:ext cx="5005387" cy="3336924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34DFC78-7E66-B019-685F-CBEFDC55A444}"/>
              </a:ext>
            </a:extLst>
          </p:cNvPr>
          <p:cNvSpPr txBox="1"/>
          <p:nvPr/>
        </p:nvSpPr>
        <p:spPr>
          <a:xfrm>
            <a:off x="9696400" y="735437"/>
            <a:ext cx="2495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3353B7"/>
                </a:solidFill>
                <a:latin typeface="+mj-lt"/>
              </a:rPr>
              <a:t>3 - Thesis Goals</a:t>
            </a:r>
          </a:p>
        </p:txBody>
      </p:sp>
    </p:spTree>
    <p:extLst>
      <p:ext uri="{BB962C8B-B14F-4D97-AF65-F5344CB8AC3E}">
        <p14:creationId xmlns:p14="http://schemas.microsoft.com/office/powerpoint/2010/main" val="64438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uzh_praesentation_d.potx" id="{67891CA6-A60A-47A9-9A5B-B1F18C651C53}" vid="{09CBD7FB-EA4D-412D-B9FE-37E9028065E1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uzh_praesentation_16-9_d</Template>
  <TotalTime>0</TotalTime>
  <Words>1105</Words>
  <Application>Microsoft Office PowerPoint</Application>
  <PresentationFormat>Breitbild</PresentationFormat>
  <Paragraphs>220</Paragraphs>
  <Slides>21</Slides>
  <Notes>20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Aptos</vt:lpstr>
      <vt:lpstr>Arial</vt:lpstr>
      <vt:lpstr>Wingdings</vt:lpstr>
      <vt:lpstr>UZH</vt:lpstr>
      <vt:lpstr>Scalable BLE Cluster Fingerprinting for High-Density IoT Environments</vt:lpstr>
      <vt:lpstr>Content</vt:lpstr>
      <vt:lpstr>Thesis Motivation</vt:lpstr>
      <vt:lpstr>BLE Introduction</vt:lpstr>
      <vt:lpstr>Bluetooth LE Advertisement Packet Structure</vt:lpstr>
      <vt:lpstr>Dataset Generation</vt:lpstr>
      <vt:lpstr>Wireshark Example Data</vt:lpstr>
      <vt:lpstr>Fingerprinting</vt:lpstr>
      <vt:lpstr>Thesis Goals</vt:lpstr>
      <vt:lpstr>Preceding Master Thesis by Joel Meier (2025) - Approach</vt:lpstr>
      <vt:lpstr>Preceding Master Thesis by Joel Meier (2025) - Results</vt:lpstr>
      <vt:lpstr>Results MT Joel Meier  Supervised Models </vt:lpstr>
      <vt:lpstr>Results MT Joel Meier Unsupervised Models </vt:lpstr>
      <vt:lpstr>My Approach </vt:lpstr>
      <vt:lpstr>Results MT Joel Meier - High-Density Dataset (Uni) Supervised Models </vt:lpstr>
      <vt:lpstr>Evaluation Samsung Setup without Interference (Basement) Supervised Models</vt:lpstr>
      <vt:lpstr>Evaluation Samsung Setup with Medium Interference (Apartment) Supervised Models</vt:lpstr>
      <vt:lpstr>Evaluation Apple Setup without Interference (Basement) Supervised Models</vt:lpstr>
      <vt:lpstr>Bonus - Interesting Observation with Apple Group</vt:lpstr>
      <vt:lpstr>Next Steps</vt:lpstr>
      <vt:lpstr>Thank you for your attention. Questions and feedback are welcome.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subject/>
  <dc:creator>Microsoft Office User</dc:creator>
  <cp:keywords/>
  <dc:description>Vorlage uzh_praesentationen_16:9_d MSO2016 v3 11.02.2016</dc:description>
  <cp:lastModifiedBy>Johanna Bieri</cp:lastModifiedBy>
  <cp:revision>85</cp:revision>
  <dcterms:created xsi:type="dcterms:W3CDTF">2018-11-13T11:12:03Z</dcterms:created>
  <dcterms:modified xsi:type="dcterms:W3CDTF">2025-11-19T09:08:00Z</dcterms:modified>
  <cp:category/>
</cp:coreProperties>
</file>